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61"/>
  </p:notesMasterIdLst>
  <p:sldIdLst>
    <p:sldId id="256" r:id="rId6"/>
    <p:sldId id="289" r:id="rId7"/>
    <p:sldId id="257" r:id="rId8"/>
    <p:sldId id="258" r:id="rId9"/>
    <p:sldId id="265" r:id="rId10"/>
    <p:sldId id="310" r:id="rId11"/>
    <p:sldId id="269" r:id="rId12"/>
    <p:sldId id="270" r:id="rId13"/>
    <p:sldId id="287" r:id="rId14"/>
    <p:sldId id="316" r:id="rId15"/>
    <p:sldId id="380" r:id="rId16"/>
    <p:sldId id="381" r:id="rId17"/>
    <p:sldId id="382" r:id="rId18"/>
    <p:sldId id="383" r:id="rId19"/>
    <p:sldId id="384" r:id="rId20"/>
    <p:sldId id="385" r:id="rId21"/>
    <p:sldId id="386" r:id="rId22"/>
    <p:sldId id="355" r:id="rId23"/>
    <p:sldId id="321" r:id="rId24"/>
    <p:sldId id="301" r:id="rId25"/>
    <p:sldId id="363" r:id="rId26"/>
    <p:sldId id="332" r:id="rId27"/>
    <p:sldId id="264" r:id="rId28"/>
    <p:sldId id="333" r:id="rId29"/>
    <p:sldId id="392" r:id="rId30"/>
    <p:sldId id="393" r:id="rId31"/>
    <p:sldId id="306" r:id="rId32"/>
    <p:sldId id="365" r:id="rId33"/>
    <p:sldId id="366" r:id="rId34"/>
    <p:sldId id="367" r:id="rId35"/>
    <p:sldId id="388" r:id="rId36"/>
    <p:sldId id="389" r:id="rId37"/>
    <p:sldId id="390" r:id="rId38"/>
    <p:sldId id="391" r:id="rId39"/>
    <p:sldId id="387" r:id="rId40"/>
    <p:sldId id="368" r:id="rId41"/>
    <p:sldId id="369" r:id="rId42"/>
    <p:sldId id="370" r:id="rId43"/>
    <p:sldId id="379" r:id="rId44"/>
    <p:sldId id="371" r:id="rId45"/>
    <p:sldId id="372" r:id="rId46"/>
    <p:sldId id="374" r:id="rId47"/>
    <p:sldId id="373" r:id="rId48"/>
    <p:sldId id="375" r:id="rId49"/>
    <p:sldId id="378" r:id="rId50"/>
    <p:sldId id="377" r:id="rId51"/>
    <p:sldId id="376" r:id="rId52"/>
    <p:sldId id="330" r:id="rId53"/>
    <p:sldId id="358" r:id="rId54"/>
    <p:sldId id="361" r:id="rId55"/>
    <p:sldId id="362" r:id="rId56"/>
    <p:sldId id="348" r:id="rId57"/>
    <p:sldId id="295" r:id="rId58"/>
    <p:sldId id="297" r:id="rId59"/>
    <p:sldId id="268" r:id="rId6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625A"/>
    <a:srgbClr val="6E4A3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3D15E-EA67-48BB-984E-AFDE9D25FDC2}" v="6" dt="2022-09-16T13:51:38.56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opster" userId="b01b90fd-8a9a-4933-ae02-98ebaa85e93f" providerId="ADAL" clId="{1F64A536-51A9-4713-8272-DFC45A315613}"/>
    <pc:docChg chg="undo custSel addSld delSld modSld">
      <pc:chgData name="Martina Hopster" userId="b01b90fd-8a9a-4933-ae02-98ebaa85e93f" providerId="ADAL" clId="{1F64A536-51A9-4713-8272-DFC45A315613}" dt="2022-09-15T14:02:26.397" v="2647" actId="20577"/>
      <pc:docMkLst>
        <pc:docMk/>
      </pc:docMkLst>
      <pc:sldChg chg="modSp">
        <pc:chgData name="Martina Hopster" userId="b01b90fd-8a9a-4933-ae02-98ebaa85e93f" providerId="ADAL" clId="{1F64A536-51A9-4713-8272-DFC45A315613}" dt="2022-09-14T14:48:46.490" v="1348" actId="20577"/>
        <pc:sldMkLst>
          <pc:docMk/>
          <pc:sldMk cId="1773804299" sldId="257"/>
        </pc:sldMkLst>
        <pc:spChg chg="mod">
          <ac:chgData name="Martina Hopster" userId="b01b90fd-8a9a-4933-ae02-98ebaa85e93f" providerId="ADAL" clId="{1F64A536-51A9-4713-8272-DFC45A315613}" dt="2022-09-14T14:48:46.490" v="1348" actId="20577"/>
          <ac:spMkLst>
            <pc:docMk/>
            <pc:sldMk cId="1773804299" sldId="257"/>
            <ac:spMk id="15" creationId="{A3F1615D-C164-4899-AAF7-44CF56049B62}"/>
          </ac:spMkLst>
        </pc:spChg>
      </pc:sldChg>
      <pc:sldChg chg="modSp">
        <pc:chgData name="Martina Hopster" userId="b01b90fd-8a9a-4933-ae02-98ebaa85e93f" providerId="ADAL" clId="{1F64A536-51A9-4713-8272-DFC45A315613}" dt="2022-09-14T15:45:34.561" v="1934" actId="20577"/>
        <pc:sldMkLst>
          <pc:docMk/>
          <pc:sldMk cId="315199783" sldId="258"/>
        </pc:sldMkLst>
        <pc:spChg chg="mod">
          <ac:chgData name="Martina Hopster" userId="b01b90fd-8a9a-4933-ae02-98ebaa85e93f" providerId="ADAL" clId="{1F64A536-51A9-4713-8272-DFC45A315613}" dt="2022-09-14T15:45:34.561" v="1934" actId="20577"/>
          <ac:spMkLst>
            <pc:docMk/>
            <pc:sldMk cId="315199783" sldId="258"/>
            <ac:spMk id="4" creationId="{4023385C-187D-4A41-B244-1FCBF8D6E7EE}"/>
          </ac:spMkLst>
        </pc:spChg>
      </pc:sldChg>
      <pc:sldChg chg="modSp">
        <pc:chgData name="Martina Hopster" userId="b01b90fd-8a9a-4933-ae02-98ebaa85e93f" providerId="ADAL" clId="{1F64A536-51A9-4713-8272-DFC45A315613}" dt="2022-09-14T15:23:58.286" v="1603" actId="6549"/>
        <pc:sldMkLst>
          <pc:docMk/>
          <pc:sldMk cId="1264603787" sldId="264"/>
        </pc:sldMkLst>
        <pc:spChg chg="mod">
          <ac:chgData name="Martina Hopster" userId="b01b90fd-8a9a-4933-ae02-98ebaa85e93f" providerId="ADAL" clId="{1F64A536-51A9-4713-8272-DFC45A315613}" dt="2022-09-14T15:23:58.286" v="1603" actId="6549"/>
          <ac:spMkLst>
            <pc:docMk/>
            <pc:sldMk cId="1264603787" sldId="264"/>
            <ac:spMk id="3" creationId="{4E1F2C01-638F-47D6-BA83-951C8F662447}"/>
          </ac:spMkLst>
        </pc:spChg>
      </pc:sldChg>
      <pc:sldChg chg="modSp modAnim">
        <pc:chgData name="Martina Hopster" userId="b01b90fd-8a9a-4933-ae02-98ebaa85e93f" providerId="ADAL" clId="{1F64A536-51A9-4713-8272-DFC45A315613}" dt="2022-09-15T13:31:51.629" v="2393" actId="20577"/>
        <pc:sldMkLst>
          <pc:docMk/>
          <pc:sldMk cId="2592680675" sldId="265"/>
        </pc:sldMkLst>
        <pc:spChg chg="mod">
          <ac:chgData name="Martina Hopster" userId="b01b90fd-8a9a-4933-ae02-98ebaa85e93f" providerId="ADAL" clId="{1F64A536-51A9-4713-8272-DFC45A315613}" dt="2022-09-15T09:04:18.158" v="1981" actId="20577"/>
          <ac:spMkLst>
            <pc:docMk/>
            <pc:sldMk cId="2592680675" sldId="265"/>
            <ac:spMk id="2" creationId="{DE76C7CF-FCF0-4D25-A293-A2E8C03CE25D}"/>
          </ac:spMkLst>
        </pc:spChg>
        <pc:spChg chg="mod">
          <ac:chgData name="Martina Hopster" userId="b01b90fd-8a9a-4933-ae02-98ebaa85e93f" providerId="ADAL" clId="{1F64A536-51A9-4713-8272-DFC45A315613}" dt="2022-09-15T13:31:51.629" v="2393" actId="20577"/>
          <ac:spMkLst>
            <pc:docMk/>
            <pc:sldMk cId="2592680675" sldId="265"/>
            <ac:spMk id="3" creationId="{403EB365-8DAD-4F91-8119-87010E78235F}"/>
          </ac:spMkLst>
        </pc:spChg>
      </pc:sldChg>
      <pc:sldChg chg="modSp modAnim">
        <pc:chgData name="Martina Hopster" userId="b01b90fd-8a9a-4933-ae02-98ebaa85e93f" providerId="ADAL" clId="{1F64A536-51A9-4713-8272-DFC45A315613}" dt="2022-09-14T14:51:22.046" v="1408"/>
        <pc:sldMkLst>
          <pc:docMk/>
          <pc:sldMk cId="990829068" sldId="269"/>
        </pc:sldMkLst>
        <pc:spChg chg="mod">
          <ac:chgData name="Martina Hopster" userId="b01b90fd-8a9a-4933-ae02-98ebaa85e93f" providerId="ADAL" clId="{1F64A536-51A9-4713-8272-DFC45A315613}" dt="2022-09-14T14:50:54.041" v="1402" actId="20577"/>
          <ac:spMkLst>
            <pc:docMk/>
            <pc:sldMk cId="990829068" sldId="269"/>
            <ac:spMk id="3" creationId="{403EB365-8DAD-4F91-8119-87010E78235F}"/>
          </ac:spMkLst>
        </pc:spChg>
      </pc:sldChg>
      <pc:sldChg chg="modSp">
        <pc:chgData name="Martina Hopster" userId="b01b90fd-8a9a-4933-ae02-98ebaa85e93f" providerId="ADAL" clId="{1F64A536-51A9-4713-8272-DFC45A315613}" dt="2022-09-14T14:51:09.600" v="1407" actId="20577"/>
        <pc:sldMkLst>
          <pc:docMk/>
          <pc:sldMk cId="2706590566" sldId="270"/>
        </pc:sldMkLst>
        <pc:spChg chg="mod">
          <ac:chgData name="Martina Hopster" userId="b01b90fd-8a9a-4933-ae02-98ebaa85e93f" providerId="ADAL" clId="{1F64A536-51A9-4713-8272-DFC45A315613}" dt="2022-09-14T14:51:09.600" v="1407" actId="20577"/>
          <ac:spMkLst>
            <pc:docMk/>
            <pc:sldMk cId="2706590566" sldId="270"/>
            <ac:spMk id="3" creationId="{403EB365-8DAD-4F91-8119-87010E78235F}"/>
          </ac:spMkLst>
        </pc:spChg>
      </pc:sldChg>
      <pc:sldChg chg="modSp modAnim">
        <pc:chgData name="Martina Hopster" userId="b01b90fd-8a9a-4933-ae02-98ebaa85e93f" providerId="ADAL" clId="{1F64A536-51A9-4713-8272-DFC45A315613}" dt="2022-09-14T14:51:35.056" v="1414" actId="20577"/>
        <pc:sldMkLst>
          <pc:docMk/>
          <pc:sldMk cId="574343774" sldId="287"/>
        </pc:sldMkLst>
        <pc:spChg chg="mod">
          <ac:chgData name="Martina Hopster" userId="b01b90fd-8a9a-4933-ae02-98ebaa85e93f" providerId="ADAL" clId="{1F64A536-51A9-4713-8272-DFC45A315613}" dt="2022-09-14T14:51:35.056" v="1414" actId="20577"/>
          <ac:spMkLst>
            <pc:docMk/>
            <pc:sldMk cId="574343774" sldId="287"/>
            <ac:spMk id="3" creationId="{403EB365-8DAD-4F91-8119-87010E78235F}"/>
          </ac:spMkLst>
        </pc:spChg>
      </pc:sldChg>
      <pc:sldChg chg="delSp delAnim">
        <pc:chgData name="Martina Hopster" userId="b01b90fd-8a9a-4933-ae02-98ebaa85e93f" providerId="ADAL" clId="{1F64A536-51A9-4713-8272-DFC45A315613}" dt="2022-09-14T10:49:21.996" v="1" actId="478"/>
        <pc:sldMkLst>
          <pc:docMk/>
          <pc:sldMk cId="1855298886" sldId="297"/>
        </pc:sldMkLst>
        <pc:spChg chg="del">
          <ac:chgData name="Martina Hopster" userId="b01b90fd-8a9a-4933-ae02-98ebaa85e93f" providerId="ADAL" clId="{1F64A536-51A9-4713-8272-DFC45A315613}" dt="2022-09-14T10:49:18.995" v="0" actId="478"/>
          <ac:spMkLst>
            <pc:docMk/>
            <pc:sldMk cId="1855298886" sldId="297"/>
            <ac:spMk id="12" creationId="{84E3E25B-D5C5-4F5C-8441-F55DB4040C9D}"/>
          </ac:spMkLst>
        </pc:spChg>
        <pc:spChg chg="del">
          <ac:chgData name="Martina Hopster" userId="b01b90fd-8a9a-4933-ae02-98ebaa85e93f" providerId="ADAL" clId="{1F64A536-51A9-4713-8272-DFC45A315613}" dt="2022-09-14T10:49:21.996" v="1" actId="478"/>
          <ac:spMkLst>
            <pc:docMk/>
            <pc:sldMk cId="1855298886" sldId="297"/>
            <ac:spMk id="13" creationId="{24513F4C-957C-4F58-9B42-8FC4524D0501}"/>
          </ac:spMkLst>
        </pc:spChg>
      </pc:sldChg>
      <pc:sldChg chg="addSp delSp modSp modAnim">
        <pc:chgData name="Martina Hopster" userId="b01b90fd-8a9a-4933-ae02-98ebaa85e93f" providerId="ADAL" clId="{1F64A536-51A9-4713-8272-DFC45A315613}" dt="2022-09-15T09:29:52.431" v="2233" actId="20577"/>
        <pc:sldMkLst>
          <pc:docMk/>
          <pc:sldMk cId="1686383952" sldId="306"/>
        </pc:sldMkLst>
        <pc:spChg chg="mod">
          <ac:chgData name="Martina Hopster" userId="b01b90fd-8a9a-4933-ae02-98ebaa85e93f" providerId="ADAL" clId="{1F64A536-51A9-4713-8272-DFC45A315613}" dt="2022-09-15T09:29:52.431" v="2233" actId="20577"/>
          <ac:spMkLst>
            <pc:docMk/>
            <pc:sldMk cId="1686383952" sldId="306"/>
            <ac:spMk id="2" creationId="{A2C7291E-5C36-4407-89F2-8E548B25B973}"/>
          </ac:spMkLst>
        </pc:spChg>
        <pc:spChg chg="add del">
          <ac:chgData name="Martina Hopster" userId="b01b90fd-8a9a-4933-ae02-98ebaa85e93f" providerId="ADAL" clId="{1F64A536-51A9-4713-8272-DFC45A315613}" dt="2022-09-14T14:06:40.656" v="1075"/>
          <ac:spMkLst>
            <pc:docMk/>
            <pc:sldMk cId="1686383952" sldId="306"/>
            <ac:spMk id="3" creationId="{B92679F9-9CF3-4CB1-953A-F4BE02E801CF}"/>
          </ac:spMkLst>
        </pc:spChg>
        <pc:spChg chg="add mod">
          <ac:chgData name="Martina Hopster" userId="b01b90fd-8a9a-4933-ae02-98ebaa85e93f" providerId="ADAL" clId="{1F64A536-51A9-4713-8272-DFC45A315613}" dt="2022-09-14T14:07:41.234" v="1111" actId="14100"/>
          <ac:spMkLst>
            <pc:docMk/>
            <pc:sldMk cId="1686383952" sldId="306"/>
            <ac:spMk id="5" creationId="{555CC413-8E6E-44A0-9256-2CDE34407800}"/>
          </ac:spMkLst>
        </pc:spChg>
        <pc:spChg chg="add mod">
          <ac:chgData name="Martina Hopster" userId="b01b90fd-8a9a-4933-ae02-98ebaa85e93f" providerId="ADAL" clId="{1F64A536-51A9-4713-8272-DFC45A315613}" dt="2022-09-14T15:37:02.422" v="1776" actId="1076"/>
          <ac:spMkLst>
            <pc:docMk/>
            <pc:sldMk cId="1686383952" sldId="306"/>
            <ac:spMk id="6" creationId="{0A49B2C0-DEA1-4EDB-AC03-D9F11F81F285}"/>
          </ac:spMkLst>
        </pc:spChg>
        <pc:picChg chg="add mod modCrop">
          <ac:chgData name="Martina Hopster" userId="b01b90fd-8a9a-4933-ae02-98ebaa85e93f" providerId="ADAL" clId="{1F64A536-51A9-4713-8272-DFC45A315613}" dt="2022-09-14T14:07:09.185" v="1080" actId="14100"/>
          <ac:picMkLst>
            <pc:docMk/>
            <pc:sldMk cId="1686383952" sldId="306"/>
            <ac:picMk id="2050" creationId="{60E6A150-A9CC-4922-A7B0-7113D67C97FB}"/>
          </ac:picMkLst>
        </pc:picChg>
      </pc:sldChg>
      <pc:sldChg chg="modSp modAnim">
        <pc:chgData name="Martina Hopster" userId="b01b90fd-8a9a-4933-ae02-98ebaa85e93f" providerId="ADAL" clId="{1F64A536-51A9-4713-8272-DFC45A315613}" dt="2022-09-15T09:04:36.830" v="2016" actId="1076"/>
        <pc:sldMkLst>
          <pc:docMk/>
          <pc:sldMk cId="1831947405" sldId="310"/>
        </pc:sldMkLst>
        <pc:spChg chg="mod">
          <ac:chgData name="Martina Hopster" userId="b01b90fd-8a9a-4933-ae02-98ebaa85e93f" providerId="ADAL" clId="{1F64A536-51A9-4713-8272-DFC45A315613}" dt="2022-09-15T09:04:33.148" v="2015" actId="20577"/>
          <ac:spMkLst>
            <pc:docMk/>
            <pc:sldMk cId="1831947405" sldId="310"/>
            <ac:spMk id="2" creationId="{DE76C7CF-FCF0-4D25-A293-A2E8C03CE25D}"/>
          </ac:spMkLst>
        </pc:spChg>
        <pc:spChg chg="mod">
          <ac:chgData name="Martina Hopster" userId="b01b90fd-8a9a-4933-ae02-98ebaa85e93f" providerId="ADAL" clId="{1F64A536-51A9-4713-8272-DFC45A315613}" dt="2022-09-14T14:59:20.951" v="1417" actId="6549"/>
          <ac:spMkLst>
            <pc:docMk/>
            <pc:sldMk cId="1831947405" sldId="310"/>
            <ac:spMk id="3" creationId="{403EB365-8DAD-4F91-8119-87010E78235F}"/>
          </ac:spMkLst>
        </pc:spChg>
        <pc:picChg chg="mod">
          <ac:chgData name="Martina Hopster" userId="b01b90fd-8a9a-4933-ae02-98ebaa85e93f" providerId="ADAL" clId="{1F64A536-51A9-4713-8272-DFC45A315613}" dt="2022-09-15T09:04:36.830" v="2016" actId="1076"/>
          <ac:picMkLst>
            <pc:docMk/>
            <pc:sldMk cId="1831947405" sldId="310"/>
            <ac:picMk id="5" creationId="{B58CDBA3-22C4-46EC-9CEB-ADDCA0C4D437}"/>
          </ac:picMkLst>
        </pc:picChg>
      </pc:sldChg>
      <pc:sldChg chg="modSp">
        <pc:chgData name="Martina Hopster" userId="b01b90fd-8a9a-4933-ae02-98ebaa85e93f" providerId="ADAL" clId="{1F64A536-51A9-4713-8272-DFC45A315613}" dt="2022-09-14T14:59:44.826" v="1422" actId="6549"/>
        <pc:sldMkLst>
          <pc:docMk/>
          <pc:sldMk cId="4082191028" sldId="316"/>
        </pc:sldMkLst>
        <pc:spChg chg="mod">
          <ac:chgData name="Martina Hopster" userId="b01b90fd-8a9a-4933-ae02-98ebaa85e93f" providerId="ADAL" clId="{1F64A536-51A9-4713-8272-DFC45A315613}" dt="2022-09-14T14:59:44.826" v="1422" actId="6549"/>
          <ac:spMkLst>
            <pc:docMk/>
            <pc:sldMk cId="4082191028" sldId="316"/>
            <ac:spMk id="3" creationId="{403EB365-8DAD-4F91-8119-87010E78235F}"/>
          </ac:spMkLst>
        </pc:spChg>
      </pc:sldChg>
      <pc:sldChg chg="modSp">
        <pc:chgData name="Martina Hopster" userId="b01b90fd-8a9a-4933-ae02-98ebaa85e93f" providerId="ADAL" clId="{1F64A536-51A9-4713-8272-DFC45A315613}" dt="2022-09-15T09:05:12.153" v="2045" actId="20577"/>
        <pc:sldMkLst>
          <pc:docMk/>
          <pc:sldMk cId="4292122428" sldId="321"/>
        </pc:sldMkLst>
        <pc:spChg chg="mod">
          <ac:chgData name="Martina Hopster" userId="b01b90fd-8a9a-4933-ae02-98ebaa85e93f" providerId="ADAL" clId="{1F64A536-51A9-4713-8272-DFC45A315613}" dt="2022-09-15T09:05:12.153" v="2045" actId="20577"/>
          <ac:spMkLst>
            <pc:docMk/>
            <pc:sldMk cId="4292122428" sldId="321"/>
            <ac:spMk id="2" creationId="{FF633FE2-E213-49F7-ACA7-2FCB6FCB671E}"/>
          </ac:spMkLst>
        </pc:spChg>
      </pc:sldChg>
      <pc:sldChg chg="modSp del">
        <pc:chgData name="Martina Hopster" userId="b01b90fd-8a9a-4933-ae02-98ebaa85e93f" providerId="ADAL" clId="{1F64A536-51A9-4713-8272-DFC45A315613}" dt="2022-09-14T15:07:06.862" v="1473" actId="2696"/>
        <pc:sldMkLst>
          <pc:docMk/>
          <pc:sldMk cId="2500619112" sldId="322"/>
        </pc:sldMkLst>
        <pc:spChg chg="mod">
          <ac:chgData name="Martina Hopster" userId="b01b90fd-8a9a-4933-ae02-98ebaa85e93f" providerId="ADAL" clId="{1F64A536-51A9-4713-8272-DFC45A315613}" dt="2022-09-14T15:04:05.837" v="1472" actId="20577"/>
          <ac:spMkLst>
            <pc:docMk/>
            <pc:sldMk cId="2500619112" sldId="322"/>
            <ac:spMk id="3" creationId="{5C3C37F2-4FFD-4DE9-9F29-9B360E2EF3FD}"/>
          </ac:spMkLst>
        </pc:spChg>
      </pc:sldChg>
      <pc:sldChg chg="modSp">
        <pc:chgData name="Martina Hopster" userId="b01b90fd-8a9a-4933-ae02-98ebaa85e93f" providerId="ADAL" clId="{1F64A536-51A9-4713-8272-DFC45A315613}" dt="2022-09-15T10:04:42.696" v="2354" actId="1076"/>
        <pc:sldMkLst>
          <pc:docMk/>
          <pc:sldMk cId="3533118967" sldId="330"/>
        </pc:sldMkLst>
        <pc:spChg chg="mod">
          <ac:chgData name="Martina Hopster" userId="b01b90fd-8a9a-4933-ae02-98ebaa85e93f" providerId="ADAL" clId="{1F64A536-51A9-4713-8272-DFC45A315613}" dt="2022-09-15T10:04:39.635" v="2353" actId="20577"/>
          <ac:spMkLst>
            <pc:docMk/>
            <pc:sldMk cId="3533118967" sldId="330"/>
            <ac:spMk id="2" creationId="{D38C06A3-4DFF-4719-9561-96CBF3862062}"/>
          </ac:spMkLst>
        </pc:spChg>
        <pc:picChg chg="mod">
          <ac:chgData name="Martina Hopster" userId="b01b90fd-8a9a-4933-ae02-98ebaa85e93f" providerId="ADAL" clId="{1F64A536-51A9-4713-8272-DFC45A315613}" dt="2022-09-15T10:04:42.696" v="2354" actId="1076"/>
          <ac:picMkLst>
            <pc:docMk/>
            <pc:sldMk cId="3533118967" sldId="330"/>
            <ac:picMk id="5" creationId="{301A4340-1D41-46CF-A4FD-37CC4D839081}"/>
          </ac:picMkLst>
        </pc:picChg>
      </pc:sldChg>
      <pc:sldChg chg="modSp">
        <pc:chgData name="Martina Hopster" userId="b01b90fd-8a9a-4933-ae02-98ebaa85e93f" providerId="ADAL" clId="{1F64A536-51A9-4713-8272-DFC45A315613}" dt="2022-09-15T09:18:35.751" v="2207" actId="1076"/>
        <pc:sldMkLst>
          <pc:docMk/>
          <pc:sldMk cId="3692845680" sldId="332"/>
        </pc:sldMkLst>
        <pc:spChg chg="mod">
          <ac:chgData name="Martina Hopster" userId="b01b90fd-8a9a-4933-ae02-98ebaa85e93f" providerId="ADAL" clId="{1F64A536-51A9-4713-8272-DFC45A315613}" dt="2022-09-15T09:18:32.012" v="2206" actId="20577"/>
          <ac:spMkLst>
            <pc:docMk/>
            <pc:sldMk cId="3692845680" sldId="332"/>
            <ac:spMk id="2" creationId="{756991F7-7220-409B-BC06-1D2B86F0AC6C}"/>
          </ac:spMkLst>
        </pc:spChg>
        <pc:spChg chg="mod">
          <ac:chgData name="Martina Hopster" userId="b01b90fd-8a9a-4933-ae02-98ebaa85e93f" providerId="ADAL" clId="{1F64A536-51A9-4713-8272-DFC45A315613}" dt="2022-09-14T15:23:53.441" v="1602" actId="6549"/>
          <ac:spMkLst>
            <pc:docMk/>
            <pc:sldMk cId="3692845680" sldId="332"/>
            <ac:spMk id="3" creationId="{4E1F2C01-638F-47D6-BA83-951C8F662447}"/>
          </ac:spMkLst>
        </pc:spChg>
        <pc:picChg chg="mod">
          <ac:chgData name="Martina Hopster" userId="b01b90fd-8a9a-4933-ae02-98ebaa85e93f" providerId="ADAL" clId="{1F64A536-51A9-4713-8272-DFC45A315613}" dt="2022-09-15T09:18:35.751" v="2207" actId="1076"/>
          <ac:picMkLst>
            <pc:docMk/>
            <pc:sldMk cId="3692845680" sldId="332"/>
            <ac:picMk id="5" creationId="{E901D1E3-178D-48F8-AA8C-9D669F5E393C}"/>
          </ac:picMkLst>
        </pc:picChg>
      </pc:sldChg>
      <pc:sldChg chg="modSp">
        <pc:chgData name="Martina Hopster" userId="b01b90fd-8a9a-4933-ae02-98ebaa85e93f" providerId="ADAL" clId="{1F64A536-51A9-4713-8272-DFC45A315613}" dt="2022-09-14T15:24:03.354" v="1604" actId="6549"/>
        <pc:sldMkLst>
          <pc:docMk/>
          <pc:sldMk cId="3155999005" sldId="333"/>
        </pc:sldMkLst>
        <pc:spChg chg="mod">
          <ac:chgData name="Martina Hopster" userId="b01b90fd-8a9a-4933-ae02-98ebaa85e93f" providerId="ADAL" clId="{1F64A536-51A9-4713-8272-DFC45A315613}" dt="2022-09-14T15:24:03.354" v="1604" actId="6549"/>
          <ac:spMkLst>
            <pc:docMk/>
            <pc:sldMk cId="3155999005" sldId="333"/>
            <ac:spMk id="3" creationId="{4E1F2C01-638F-47D6-BA83-951C8F662447}"/>
          </ac:spMkLst>
        </pc:spChg>
      </pc:sldChg>
      <pc:sldChg chg="del">
        <pc:chgData name="Martina Hopster" userId="b01b90fd-8a9a-4933-ae02-98ebaa85e93f" providerId="ADAL" clId="{1F64A536-51A9-4713-8272-DFC45A315613}" dt="2022-09-14T14:06:05.051" v="1071" actId="2696"/>
        <pc:sldMkLst>
          <pc:docMk/>
          <pc:sldMk cId="4212427663" sldId="334"/>
        </pc:sldMkLst>
      </pc:sldChg>
      <pc:sldChg chg="del">
        <pc:chgData name="Martina Hopster" userId="b01b90fd-8a9a-4933-ae02-98ebaa85e93f" providerId="ADAL" clId="{1F64A536-51A9-4713-8272-DFC45A315613}" dt="2022-09-14T14:06:11.756" v="1072" actId="2696"/>
        <pc:sldMkLst>
          <pc:docMk/>
          <pc:sldMk cId="3670627118" sldId="335"/>
        </pc:sldMkLst>
      </pc:sldChg>
      <pc:sldChg chg="del">
        <pc:chgData name="Martina Hopster" userId="b01b90fd-8a9a-4933-ae02-98ebaa85e93f" providerId="ADAL" clId="{1F64A536-51A9-4713-8272-DFC45A315613}" dt="2022-09-14T14:06:16.185" v="1073" actId="2696"/>
        <pc:sldMkLst>
          <pc:docMk/>
          <pc:sldMk cId="2849223906" sldId="336"/>
        </pc:sldMkLst>
      </pc:sldChg>
      <pc:sldChg chg="modSp modAnim">
        <pc:chgData name="Martina Hopster" userId="b01b90fd-8a9a-4933-ae02-98ebaa85e93f" providerId="ADAL" clId="{1F64A536-51A9-4713-8272-DFC45A315613}" dt="2022-09-15T10:05:03.582" v="2383" actId="20577"/>
        <pc:sldMkLst>
          <pc:docMk/>
          <pc:sldMk cId="3855089781" sldId="348"/>
        </pc:sldMkLst>
        <pc:spChg chg="mod">
          <ac:chgData name="Martina Hopster" userId="b01b90fd-8a9a-4933-ae02-98ebaa85e93f" providerId="ADAL" clId="{1F64A536-51A9-4713-8272-DFC45A315613}" dt="2022-09-15T10:05:03.582" v="2383" actId="20577"/>
          <ac:spMkLst>
            <pc:docMk/>
            <pc:sldMk cId="3855089781" sldId="348"/>
            <ac:spMk id="2" creationId="{3C637F10-7AB4-45B9-A07B-91052B819EA2}"/>
          </ac:spMkLst>
        </pc:spChg>
        <pc:spChg chg="mod">
          <ac:chgData name="Martina Hopster" userId="b01b90fd-8a9a-4933-ae02-98ebaa85e93f" providerId="ADAL" clId="{1F64A536-51A9-4713-8272-DFC45A315613}" dt="2022-09-14T14:45:57.275" v="1338" actId="20577"/>
          <ac:spMkLst>
            <pc:docMk/>
            <pc:sldMk cId="3855089781" sldId="348"/>
            <ac:spMk id="3" creationId="{7F9BE648-BAFE-4948-8F9F-D3925DF0532C}"/>
          </ac:spMkLst>
        </pc:spChg>
      </pc:sldChg>
      <pc:sldChg chg="modSp">
        <pc:chgData name="Martina Hopster" userId="b01b90fd-8a9a-4933-ae02-98ebaa85e93f" providerId="ADAL" clId="{1F64A536-51A9-4713-8272-DFC45A315613}" dt="2022-09-15T14:02:26.397" v="2647" actId="20577"/>
        <pc:sldMkLst>
          <pc:docMk/>
          <pc:sldMk cId="1593153190" sldId="355"/>
        </pc:sldMkLst>
        <pc:spChg chg="mod">
          <ac:chgData name="Martina Hopster" userId="b01b90fd-8a9a-4933-ae02-98ebaa85e93f" providerId="ADAL" clId="{1F64A536-51A9-4713-8272-DFC45A315613}" dt="2022-09-15T14:02:26.397" v="2647" actId="20577"/>
          <ac:spMkLst>
            <pc:docMk/>
            <pc:sldMk cId="1593153190" sldId="355"/>
            <ac:spMk id="3" creationId="{883468FC-51EF-4C4C-9C92-6B42F2D96DE0}"/>
          </ac:spMkLst>
        </pc:spChg>
        <pc:spChg chg="mod">
          <ac:chgData name="Martina Hopster" userId="b01b90fd-8a9a-4933-ae02-98ebaa85e93f" providerId="ADAL" clId="{1F64A536-51A9-4713-8272-DFC45A315613}" dt="2022-09-15T14:00:35.311" v="2437" actId="20577"/>
          <ac:spMkLst>
            <pc:docMk/>
            <pc:sldMk cId="1593153190" sldId="355"/>
            <ac:spMk id="7" creationId="{040E3300-0492-4E49-BD54-7BC3D7E1B060}"/>
          </ac:spMkLst>
        </pc:spChg>
      </pc:sldChg>
      <pc:sldChg chg="del">
        <pc:chgData name="Martina Hopster" userId="b01b90fd-8a9a-4933-ae02-98ebaa85e93f" providerId="ADAL" clId="{1F64A536-51A9-4713-8272-DFC45A315613}" dt="2022-09-14T15:07:11.812" v="1475" actId="2696"/>
        <pc:sldMkLst>
          <pc:docMk/>
          <pc:sldMk cId="3767575430" sldId="359"/>
        </pc:sldMkLst>
      </pc:sldChg>
      <pc:sldChg chg="del">
        <pc:chgData name="Martina Hopster" userId="b01b90fd-8a9a-4933-ae02-98ebaa85e93f" providerId="ADAL" clId="{1F64A536-51A9-4713-8272-DFC45A315613}" dt="2022-09-14T15:07:09.314" v="1474" actId="2696"/>
        <pc:sldMkLst>
          <pc:docMk/>
          <pc:sldMk cId="2927478236" sldId="360"/>
        </pc:sldMkLst>
      </pc:sldChg>
      <pc:sldChg chg="addSp modSp">
        <pc:chgData name="Martina Hopster" userId="b01b90fd-8a9a-4933-ae02-98ebaa85e93f" providerId="ADAL" clId="{1F64A536-51A9-4713-8272-DFC45A315613}" dt="2022-09-15T09:18:07.321" v="2180" actId="20577"/>
        <pc:sldMkLst>
          <pc:docMk/>
          <pc:sldMk cId="1869685578" sldId="363"/>
        </pc:sldMkLst>
        <pc:spChg chg="mod">
          <ac:chgData name="Martina Hopster" userId="b01b90fd-8a9a-4933-ae02-98ebaa85e93f" providerId="ADAL" clId="{1F64A536-51A9-4713-8272-DFC45A315613}" dt="2022-09-15T09:07:22.385" v="2072" actId="20577"/>
          <ac:spMkLst>
            <pc:docMk/>
            <pc:sldMk cId="1869685578" sldId="363"/>
            <ac:spMk id="2" creationId="{A2C7291E-5C36-4407-89F2-8E548B25B973}"/>
          </ac:spMkLst>
        </pc:spChg>
        <pc:spChg chg="add mod">
          <ac:chgData name="Martina Hopster" userId="b01b90fd-8a9a-4933-ae02-98ebaa85e93f" providerId="ADAL" clId="{1F64A536-51A9-4713-8272-DFC45A315613}" dt="2022-09-15T09:18:07.321" v="2180" actId="20577"/>
          <ac:spMkLst>
            <pc:docMk/>
            <pc:sldMk cId="1869685578" sldId="363"/>
            <ac:spMk id="3" creationId="{B21FB677-AF1F-4CFE-9CCB-C0D4D4432710}"/>
          </ac:spMkLst>
        </pc:spChg>
        <pc:picChg chg="mod">
          <ac:chgData name="Martina Hopster" userId="b01b90fd-8a9a-4933-ae02-98ebaa85e93f" providerId="ADAL" clId="{1F64A536-51A9-4713-8272-DFC45A315613}" dt="2022-09-15T09:07:21.614" v="2071" actId="1076"/>
          <ac:picMkLst>
            <pc:docMk/>
            <pc:sldMk cId="1869685578" sldId="363"/>
            <ac:picMk id="8" creationId="{AC837B36-0656-4A61-AB55-86F8CAB526FF}"/>
          </ac:picMkLst>
        </pc:picChg>
      </pc:sldChg>
      <pc:sldChg chg="del">
        <pc:chgData name="Martina Hopster" userId="b01b90fd-8a9a-4933-ae02-98ebaa85e93f" providerId="ADAL" clId="{1F64A536-51A9-4713-8272-DFC45A315613}" dt="2022-09-14T14:17:40.101" v="1139" actId="2696"/>
        <pc:sldMkLst>
          <pc:docMk/>
          <pc:sldMk cId="532569420" sldId="364"/>
        </pc:sldMkLst>
      </pc:sldChg>
      <pc:sldChg chg="addSp modSp modAnim">
        <pc:chgData name="Martina Hopster" userId="b01b90fd-8a9a-4933-ae02-98ebaa85e93f" providerId="ADAL" clId="{1F64A536-51A9-4713-8272-DFC45A315613}" dt="2022-09-14T15:38:11.956" v="1845"/>
        <pc:sldMkLst>
          <pc:docMk/>
          <pc:sldMk cId="2805772006" sldId="365"/>
        </pc:sldMkLst>
        <pc:spChg chg="add">
          <ac:chgData name="Martina Hopster" userId="b01b90fd-8a9a-4933-ae02-98ebaa85e93f" providerId="ADAL" clId="{1F64A536-51A9-4713-8272-DFC45A315613}" dt="2022-09-14T14:09:03.890" v="1124"/>
          <ac:spMkLst>
            <pc:docMk/>
            <pc:sldMk cId="2805772006" sldId="365"/>
            <ac:spMk id="6" creationId="{7B945208-2CE2-4A71-9C53-8803A4055967}"/>
          </ac:spMkLst>
        </pc:spChg>
        <pc:spChg chg="add mod">
          <ac:chgData name="Martina Hopster" userId="b01b90fd-8a9a-4933-ae02-98ebaa85e93f" providerId="ADAL" clId="{1F64A536-51A9-4713-8272-DFC45A315613}" dt="2022-09-14T15:37:20.865" v="1806" actId="14100"/>
          <ac:spMkLst>
            <pc:docMk/>
            <pc:sldMk cId="2805772006" sldId="365"/>
            <ac:spMk id="7" creationId="{F37F9BBC-6BFB-4599-AD39-022B2B10E9BF}"/>
          </ac:spMkLst>
        </pc:spChg>
        <pc:picChg chg="add mod modCrop">
          <ac:chgData name="Martina Hopster" userId="b01b90fd-8a9a-4933-ae02-98ebaa85e93f" providerId="ADAL" clId="{1F64A536-51A9-4713-8272-DFC45A315613}" dt="2022-09-14T14:08:25.697" v="1118" actId="1076"/>
          <ac:picMkLst>
            <pc:docMk/>
            <pc:sldMk cId="2805772006" sldId="365"/>
            <ac:picMk id="3074" creationId="{9A7C4EC4-049B-4633-A851-9713EADA888F}"/>
          </ac:picMkLst>
        </pc:picChg>
        <pc:picChg chg="add mod modCrop">
          <ac:chgData name="Martina Hopster" userId="b01b90fd-8a9a-4933-ae02-98ebaa85e93f" providerId="ADAL" clId="{1F64A536-51A9-4713-8272-DFC45A315613}" dt="2022-09-14T14:08:56.329" v="1123" actId="14100"/>
          <ac:picMkLst>
            <pc:docMk/>
            <pc:sldMk cId="2805772006" sldId="365"/>
            <ac:picMk id="3076" creationId="{520D1B25-F599-4AFF-9CA5-852DD10BF6F6}"/>
          </ac:picMkLst>
        </pc:picChg>
      </pc:sldChg>
      <pc:sldChg chg="addSp delSp modSp modAnim">
        <pc:chgData name="Martina Hopster" userId="b01b90fd-8a9a-4933-ae02-98ebaa85e93f" providerId="ADAL" clId="{1F64A536-51A9-4713-8272-DFC45A315613}" dt="2022-09-14T15:38:27.020" v="1850"/>
        <pc:sldMkLst>
          <pc:docMk/>
          <pc:sldMk cId="964995260" sldId="366"/>
        </pc:sldMkLst>
        <pc:spChg chg="add">
          <ac:chgData name="Martina Hopster" userId="b01b90fd-8a9a-4933-ae02-98ebaa85e93f" providerId="ADAL" clId="{1F64A536-51A9-4713-8272-DFC45A315613}" dt="2022-09-14T14:13:57.659" v="1129"/>
          <ac:spMkLst>
            <pc:docMk/>
            <pc:sldMk cId="964995260" sldId="366"/>
            <ac:spMk id="6" creationId="{4A9BF784-64E0-42B5-B164-9823D6F68E30}"/>
          </ac:spMkLst>
        </pc:spChg>
        <pc:spChg chg="add mod">
          <ac:chgData name="Martina Hopster" userId="b01b90fd-8a9a-4933-ae02-98ebaa85e93f" providerId="ADAL" clId="{1F64A536-51A9-4713-8272-DFC45A315613}" dt="2022-09-14T15:37:46.822" v="1840" actId="14100"/>
          <ac:spMkLst>
            <pc:docMk/>
            <pc:sldMk cId="964995260" sldId="366"/>
            <ac:spMk id="9" creationId="{8A113D6C-BC05-4565-9B4E-3F092197D5E1}"/>
          </ac:spMkLst>
        </pc:spChg>
        <pc:picChg chg="add mod">
          <ac:chgData name="Martina Hopster" userId="b01b90fd-8a9a-4933-ae02-98ebaa85e93f" providerId="ADAL" clId="{1F64A536-51A9-4713-8272-DFC45A315613}" dt="2022-09-14T15:37:27.021" v="1807" actId="1076"/>
          <ac:picMkLst>
            <pc:docMk/>
            <pc:sldMk cId="964995260" sldId="366"/>
            <ac:picMk id="3" creationId="{CCB48ABB-9FC6-40AC-BD7F-BAC40E6B1014}"/>
          </ac:picMkLst>
        </pc:picChg>
        <pc:picChg chg="add del">
          <ac:chgData name="Martina Hopster" userId="b01b90fd-8a9a-4933-ae02-98ebaa85e93f" providerId="ADAL" clId="{1F64A536-51A9-4713-8272-DFC45A315613}" dt="2022-09-14T14:13:55.841" v="1128"/>
          <ac:picMkLst>
            <pc:docMk/>
            <pc:sldMk cId="964995260" sldId="366"/>
            <ac:picMk id="5" creationId="{DED73684-FECE-4232-B088-B0ECE741DA07}"/>
          </ac:picMkLst>
        </pc:picChg>
        <pc:picChg chg="add mod modCrop">
          <ac:chgData name="Martina Hopster" userId="b01b90fd-8a9a-4933-ae02-98ebaa85e93f" providerId="ADAL" clId="{1F64A536-51A9-4713-8272-DFC45A315613}" dt="2022-09-14T15:37:29.157" v="1808" actId="1076"/>
          <ac:picMkLst>
            <pc:docMk/>
            <pc:sldMk cId="964995260" sldId="366"/>
            <ac:picMk id="7" creationId="{AA0497C0-241E-4B90-B3BA-2BA8504F4ABF}"/>
          </ac:picMkLst>
        </pc:picChg>
        <pc:picChg chg="add mod modCrop">
          <ac:chgData name="Martina Hopster" userId="b01b90fd-8a9a-4933-ae02-98ebaa85e93f" providerId="ADAL" clId="{1F64A536-51A9-4713-8272-DFC45A315613}" dt="2022-09-14T15:37:31.533" v="1809" actId="1076"/>
          <ac:picMkLst>
            <pc:docMk/>
            <pc:sldMk cId="964995260" sldId="366"/>
            <ac:picMk id="8" creationId="{0F76F27F-9578-4521-A783-8C4C03B8E8F8}"/>
          </ac:picMkLst>
        </pc:picChg>
      </pc:sldChg>
      <pc:sldChg chg="addSp delSp modSp add del delAnim modAnim">
        <pc:chgData name="Martina Hopster" userId="b01b90fd-8a9a-4933-ae02-98ebaa85e93f" providerId="ADAL" clId="{1F64A536-51A9-4713-8272-DFC45A315613}" dt="2022-09-15T09:50:43.858" v="2270" actId="1076"/>
        <pc:sldMkLst>
          <pc:docMk/>
          <pc:sldMk cId="4291756641" sldId="367"/>
        </pc:sldMkLst>
        <pc:spChg chg="mod">
          <ac:chgData name="Martina Hopster" userId="b01b90fd-8a9a-4933-ae02-98ebaa85e93f" providerId="ADAL" clId="{1F64A536-51A9-4713-8272-DFC45A315613}" dt="2022-09-15T09:50:39.804" v="2269" actId="1076"/>
          <ac:spMkLst>
            <pc:docMk/>
            <pc:sldMk cId="4291756641" sldId="367"/>
            <ac:spMk id="2" creationId="{A2C7291E-5C36-4407-89F2-8E548B25B973}"/>
          </ac:spMkLst>
        </pc:spChg>
        <pc:spChg chg="add mod">
          <ac:chgData name="Martina Hopster" userId="b01b90fd-8a9a-4933-ae02-98ebaa85e93f" providerId="ADAL" clId="{1F64A536-51A9-4713-8272-DFC45A315613}" dt="2022-09-14T14:05:16.080" v="1070" actId="1076"/>
          <ac:spMkLst>
            <pc:docMk/>
            <pc:sldMk cId="4291756641" sldId="367"/>
            <ac:spMk id="3" creationId="{8822059D-AAFE-41EE-B5A4-312D4CC8F97A}"/>
          </ac:spMkLst>
        </pc:spChg>
        <pc:spChg chg="add del mod">
          <ac:chgData name="Martina Hopster" userId="b01b90fd-8a9a-4933-ae02-98ebaa85e93f" providerId="ADAL" clId="{1F64A536-51A9-4713-8272-DFC45A315613}" dt="2022-09-14T15:39:15.694" v="1853"/>
          <ac:spMkLst>
            <pc:docMk/>
            <pc:sldMk cId="4291756641" sldId="367"/>
            <ac:spMk id="4" creationId="{7B1D3D2B-D3D4-4028-883D-0619459F084F}"/>
          </ac:spMkLst>
        </pc:spChg>
        <pc:spChg chg="add mod">
          <ac:chgData name="Martina Hopster" userId="b01b90fd-8a9a-4933-ae02-98ebaa85e93f" providerId="ADAL" clId="{1F64A536-51A9-4713-8272-DFC45A315613}" dt="2022-09-14T15:39:27.916" v="1856" actId="1076"/>
          <ac:spMkLst>
            <pc:docMk/>
            <pc:sldMk cId="4291756641" sldId="367"/>
            <ac:spMk id="6" creationId="{354A1DF7-A6B3-48CD-9C97-4A8E4B71E72E}"/>
          </ac:spMkLst>
        </pc:spChg>
        <pc:spChg chg="del">
          <ac:chgData name="Martina Hopster" userId="b01b90fd-8a9a-4933-ae02-98ebaa85e93f" providerId="ADAL" clId="{1F64A536-51A9-4713-8272-DFC45A315613}" dt="2022-09-14T14:04:31.594" v="1062" actId="478"/>
          <ac:spMkLst>
            <pc:docMk/>
            <pc:sldMk cId="4291756641" sldId="367"/>
            <ac:spMk id="8" creationId="{EF20667E-409E-4927-B7BF-261883BAC1DE}"/>
          </ac:spMkLst>
        </pc:spChg>
        <pc:spChg chg="add mod">
          <ac:chgData name="Martina Hopster" userId="b01b90fd-8a9a-4933-ae02-98ebaa85e93f" providerId="ADAL" clId="{1F64A536-51A9-4713-8272-DFC45A315613}" dt="2022-09-14T15:39:54.827" v="1861" actId="1076"/>
          <ac:spMkLst>
            <pc:docMk/>
            <pc:sldMk cId="4291756641" sldId="367"/>
            <ac:spMk id="9" creationId="{5AFBAFBD-DE99-4E2C-B860-1D7498CAFBE3}"/>
          </ac:spMkLst>
        </pc:spChg>
        <pc:spChg chg="add del mod">
          <ac:chgData name="Martina Hopster" userId="b01b90fd-8a9a-4933-ae02-98ebaa85e93f" providerId="ADAL" clId="{1F64A536-51A9-4713-8272-DFC45A315613}" dt="2022-09-14T15:40:18.164" v="1868"/>
          <ac:spMkLst>
            <pc:docMk/>
            <pc:sldMk cId="4291756641" sldId="367"/>
            <ac:spMk id="10" creationId="{C705834E-2DDE-4628-BFEF-0CB5FA0D7A06}"/>
          </ac:spMkLst>
        </pc:spChg>
        <pc:spChg chg="add mod">
          <ac:chgData name="Martina Hopster" userId="b01b90fd-8a9a-4933-ae02-98ebaa85e93f" providerId="ADAL" clId="{1F64A536-51A9-4713-8272-DFC45A315613}" dt="2022-09-14T15:40:17.251" v="1866" actId="1076"/>
          <ac:spMkLst>
            <pc:docMk/>
            <pc:sldMk cId="4291756641" sldId="367"/>
            <ac:spMk id="11" creationId="{16727261-24F0-4484-B3D1-A3D7EB77DCCC}"/>
          </ac:spMkLst>
        </pc:spChg>
        <pc:spChg chg="add mod">
          <ac:chgData name="Martina Hopster" userId="b01b90fd-8a9a-4933-ae02-98ebaa85e93f" providerId="ADAL" clId="{1F64A536-51A9-4713-8272-DFC45A315613}" dt="2022-09-14T15:40:29.716" v="1871" actId="1076"/>
          <ac:spMkLst>
            <pc:docMk/>
            <pc:sldMk cId="4291756641" sldId="367"/>
            <ac:spMk id="12" creationId="{60FD58EC-1F0B-476E-A85B-BB70D8334BF1}"/>
          </ac:spMkLst>
        </pc:spChg>
        <pc:spChg chg="add mod">
          <ac:chgData name="Martina Hopster" userId="b01b90fd-8a9a-4933-ae02-98ebaa85e93f" providerId="ADAL" clId="{1F64A536-51A9-4713-8272-DFC45A315613}" dt="2022-09-14T15:40:41.723" v="1874" actId="1076"/>
          <ac:spMkLst>
            <pc:docMk/>
            <pc:sldMk cId="4291756641" sldId="367"/>
            <ac:spMk id="13" creationId="{2BDD9FE6-2CBB-49F1-9013-897CE87B8C2F}"/>
          </ac:spMkLst>
        </pc:spChg>
        <pc:spChg chg="add mod">
          <ac:chgData name="Martina Hopster" userId="b01b90fd-8a9a-4933-ae02-98ebaa85e93f" providerId="ADAL" clId="{1F64A536-51A9-4713-8272-DFC45A315613}" dt="2022-09-14T15:40:53.467" v="1877" actId="1076"/>
          <ac:spMkLst>
            <pc:docMk/>
            <pc:sldMk cId="4291756641" sldId="367"/>
            <ac:spMk id="14" creationId="{34E9B8BD-A60E-4B29-ABDF-AEED7642DCEC}"/>
          </ac:spMkLst>
        </pc:spChg>
        <pc:spChg chg="add mod">
          <ac:chgData name="Martina Hopster" userId="b01b90fd-8a9a-4933-ae02-98ebaa85e93f" providerId="ADAL" clId="{1F64A536-51A9-4713-8272-DFC45A315613}" dt="2022-09-14T15:41:05.396" v="1880" actId="1076"/>
          <ac:spMkLst>
            <pc:docMk/>
            <pc:sldMk cId="4291756641" sldId="367"/>
            <ac:spMk id="15" creationId="{1D8A6CE0-7246-4E65-90CD-591F6AF4E5D5}"/>
          </ac:spMkLst>
        </pc:spChg>
        <pc:spChg chg="add mod">
          <ac:chgData name="Martina Hopster" userId="b01b90fd-8a9a-4933-ae02-98ebaa85e93f" providerId="ADAL" clId="{1F64A536-51A9-4713-8272-DFC45A315613}" dt="2022-09-14T15:41:16.474" v="1883" actId="1076"/>
          <ac:spMkLst>
            <pc:docMk/>
            <pc:sldMk cId="4291756641" sldId="367"/>
            <ac:spMk id="16" creationId="{E26A947C-0452-48B7-8BF1-665830D2E1EA}"/>
          </ac:spMkLst>
        </pc:spChg>
        <pc:spChg chg="add mod">
          <ac:chgData name="Martina Hopster" userId="b01b90fd-8a9a-4933-ae02-98ebaa85e93f" providerId="ADAL" clId="{1F64A536-51A9-4713-8272-DFC45A315613}" dt="2022-09-14T15:41:29.018" v="1886" actId="1076"/>
          <ac:spMkLst>
            <pc:docMk/>
            <pc:sldMk cId="4291756641" sldId="367"/>
            <ac:spMk id="17" creationId="{907A10AD-94A2-4EA5-A825-7456D9C71179}"/>
          </ac:spMkLst>
        </pc:spChg>
        <pc:spChg chg="add mod">
          <ac:chgData name="Martina Hopster" userId="b01b90fd-8a9a-4933-ae02-98ebaa85e93f" providerId="ADAL" clId="{1F64A536-51A9-4713-8272-DFC45A315613}" dt="2022-09-14T15:41:38.968" v="1889" actId="1076"/>
          <ac:spMkLst>
            <pc:docMk/>
            <pc:sldMk cId="4291756641" sldId="367"/>
            <ac:spMk id="18" creationId="{84F8A1F7-BAD0-4953-B41C-A0B7D7A541B8}"/>
          </ac:spMkLst>
        </pc:spChg>
        <pc:picChg chg="mod">
          <ac:chgData name="Martina Hopster" userId="b01b90fd-8a9a-4933-ae02-98ebaa85e93f" providerId="ADAL" clId="{1F64A536-51A9-4713-8272-DFC45A315613}" dt="2022-09-15T09:50:43.858" v="2270" actId="1076"/>
          <ac:picMkLst>
            <pc:docMk/>
            <pc:sldMk cId="4291756641" sldId="367"/>
            <ac:picMk id="5" creationId="{45E5C656-E947-4ADF-8BE6-E6CF78A252C7}"/>
          </ac:picMkLst>
        </pc:picChg>
        <pc:picChg chg="del">
          <ac:chgData name="Martina Hopster" userId="b01b90fd-8a9a-4933-ae02-98ebaa85e93f" providerId="ADAL" clId="{1F64A536-51A9-4713-8272-DFC45A315613}" dt="2022-09-14T14:04:27.365" v="1061" actId="478"/>
          <ac:picMkLst>
            <pc:docMk/>
            <pc:sldMk cId="4291756641" sldId="367"/>
            <ac:picMk id="7" creationId="{F95438B8-CA58-4B02-8B4E-619145C469D1}"/>
          </ac:picMkLst>
        </pc:picChg>
        <pc:picChg chg="add mod">
          <ac:chgData name="Martina Hopster" userId="b01b90fd-8a9a-4933-ae02-98ebaa85e93f" providerId="ADAL" clId="{1F64A536-51A9-4713-8272-DFC45A315613}" dt="2022-09-14T15:40:04.476" v="1863" actId="1076"/>
          <ac:picMkLst>
            <pc:docMk/>
            <pc:sldMk cId="4291756641" sldId="367"/>
            <ac:picMk id="1026" creationId="{70F54184-4119-4B03-9E60-5A1AA7EFA4E2}"/>
          </ac:picMkLst>
        </pc:picChg>
      </pc:sldChg>
      <pc:sldChg chg="modSp">
        <pc:chgData name="Martina Hopster" userId="b01b90fd-8a9a-4933-ae02-98ebaa85e93f" providerId="ADAL" clId="{1F64A536-51A9-4713-8272-DFC45A315613}" dt="2022-09-14T14:34:54.637" v="1286" actId="6549"/>
        <pc:sldMkLst>
          <pc:docMk/>
          <pc:sldMk cId="1961604683" sldId="368"/>
        </pc:sldMkLst>
        <pc:spChg chg="mod">
          <ac:chgData name="Martina Hopster" userId="b01b90fd-8a9a-4933-ae02-98ebaa85e93f" providerId="ADAL" clId="{1F64A536-51A9-4713-8272-DFC45A315613}" dt="2022-09-14T14:34:54.637" v="1286" actId="6549"/>
          <ac:spMkLst>
            <pc:docMk/>
            <pc:sldMk cId="1961604683" sldId="368"/>
            <ac:spMk id="2" creationId="{A2C7291E-5C36-4407-89F2-8E548B25B973}"/>
          </ac:spMkLst>
        </pc:spChg>
      </pc:sldChg>
      <pc:sldChg chg="addSp modSp modAnim">
        <pc:chgData name="Martina Hopster" userId="b01b90fd-8a9a-4933-ae02-98ebaa85e93f" providerId="ADAL" clId="{1F64A536-51A9-4713-8272-DFC45A315613}" dt="2022-09-14T11:02:17.946" v="20" actId="14100"/>
        <pc:sldMkLst>
          <pc:docMk/>
          <pc:sldMk cId="553430452" sldId="369"/>
        </pc:sldMkLst>
        <pc:spChg chg="add mod">
          <ac:chgData name="Martina Hopster" userId="b01b90fd-8a9a-4933-ae02-98ebaa85e93f" providerId="ADAL" clId="{1F64A536-51A9-4713-8272-DFC45A315613}" dt="2022-09-14T11:01:45.969" v="15" actId="20577"/>
          <ac:spMkLst>
            <pc:docMk/>
            <pc:sldMk cId="553430452" sldId="369"/>
            <ac:spMk id="6" creationId="{18FE1C20-9044-4B42-8B9F-6108257A3B50}"/>
          </ac:spMkLst>
        </pc:spChg>
        <pc:picChg chg="add mod">
          <ac:chgData name="Martina Hopster" userId="b01b90fd-8a9a-4933-ae02-98ebaa85e93f" providerId="ADAL" clId="{1F64A536-51A9-4713-8272-DFC45A315613}" dt="2022-09-14T11:02:17.946" v="20" actId="14100"/>
          <ac:picMkLst>
            <pc:docMk/>
            <pc:sldMk cId="553430452" sldId="369"/>
            <ac:picMk id="4" creationId="{6AE7363F-603A-41B0-870D-DD25EDD1AA9F}"/>
          </ac:picMkLst>
        </pc:picChg>
      </pc:sldChg>
      <pc:sldChg chg="addSp modSp modAnim">
        <pc:chgData name="Martina Hopster" userId="b01b90fd-8a9a-4933-ae02-98ebaa85e93f" providerId="ADAL" clId="{1F64A536-51A9-4713-8272-DFC45A315613}" dt="2022-09-14T14:35:02.704" v="1287"/>
        <pc:sldMkLst>
          <pc:docMk/>
          <pc:sldMk cId="1712227310" sldId="370"/>
        </pc:sldMkLst>
        <pc:spChg chg="mod">
          <ac:chgData name="Martina Hopster" userId="b01b90fd-8a9a-4933-ae02-98ebaa85e93f" providerId="ADAL" clId="{1F64A536-51A9-4713-8272-DFC45A315613}" dt="2022-09-14T14:35:02.704" v="1287"/>
          <ac:spMkLst>
            <pc:docMk/>
            <pc:sldMk cId="1712227310" sldId="370"/>
            <ac:spMk id="2" creationId="{A2C7291E-5C36-4407-89F2-8E548B25B973}"/>
          </ac:spMkLst>
        </pc:spChg>
        <pc:spChg chg="add mod">
          <ac:chgData name="Martina Hopster" userId="b01b90fd-8a9a-4933-ae02-98ebaa85e93f" providerId="ADAL" clId="{1F64A536-51A9-4713-8272-DFC45A315613}" dt="2022-09-14T11:05:42.512" v="37" actId="20577"/>
          <ac:spMkLst>
            <pc:docMk/>
            <pc:sldMk cId="1712227310" sldId="370"/>
            <ac:spMk id="6" creationId="{473AC5BF-1B50-4807-9EBE-6F3DE2157B56}"/>
          </ac:spMkLst>
        </pc:spChg>
        <pc:picChg chg="add mod">
          <ac:chgData name="Martina Hopster" userId="b01b90fd-8a9a-4933-ae02-98ebaa85e93f" providerId="ADAL" clId="{1F64A536-51A9-4713-8272-DFC45A315613}" dt="2022-09-14T11:05:36.072" v="24" actId="14100"/>
          <ac:picMkLst>
            <pc:docMk/>
            <pc:sldMk cId="1712227310" sldId="370"/>
            <ac:picMk id="4" creationId="{B5DBC6AA-C9A6-4ECF-AADF-2DE7570964F5}"/>
          </ac:picMkLst>
        </pc:picChg>
      </pc:sldChg>
      <pc:sldChg chg="modSp">
        <pc:chgData name="Martina Hopster" userId="b01b90fd-8a9a-4933-ae02-98ebaa85e93f" providerId="ADAL" clId="{1F64A536-51A9-4713-8272-DFC45A315613}" dt="2022-09-15T10:04:13.410" v="2333" actId="20577"/>
        <pc:sldMkLst>
          <pc:docMk/>
          <pc:sldMk cId="2095091103" sldId="371"/>
        </pc:sldMkLst>
        <pc:spChg chg="mod">
          <ac:chgData name="Martina Hopster" userId="b01b90fd-8a9a-4933-ae02-98ebaa85e93f" providerId="ADAL" clId="{1F64A536-51A9-4713-8272-DFC45A315613}" dt="2022-09-15T10:04:13.410" v="2333" actId="20577"/>
          <ac:spMkLst>
            <pc:docMk/>
            <pc:sldMk cId="2095091103" sldId="371"/>
            <ac:spMk id="2" creationId="{A2C7291E-5C36-4407-89F2-8E548B25B973}"/>
          </ac:spMkLst>
        </pc:spChg>
      </pc:sldChg>
      <pc:sldChg chg="addSp delSp modSp add delAnim modAnim">
        <pc:chgData name="Martina Hopster" userId="b01b90fd-8a9a-4933-ae02-98ebaa85e93f" providerId="ADAL" clId="{1F64A536-51A9-4713-8272-DFC45A315613}" dt="2022-09-14T14:35:09.166" v="1288"/>
        <pc:sldMkLst>
          <pc:docMk/>
          <pc:sldMk cId="3171015010" sldId="379"/>
        </pc:sldMkLst>
        <pc:spChg chg="mod">
          <ac:chgData name="Martina Hopster" userId="b01b90fd-8a9a-4933-ae02-98ebaa85e93f" providerId="ADAL" clId="{1F64A536-51A9-4713-8272-DFC45A315613}" dt="2022-09-14T14:35:09.166" v="1288"/>
          <ac:spMkLst>
            <pc:docMk/>
            <pc:sldMk cId="3171015010" sldId="379"/>
            <ac:spMk id="2" creationId="{A2C7291E-5C36-4407-89F2-8E548B25B973}"/>
          </ac:spMkLst>
        </pc:spChg>
        <pc:spChg chg="mod">
          <ac:chgData name="Martina Hopster" userId="b01b90fd-8a9a-4933-ae02-98ebaa85e93f" providerId="ADAL" clId="{1F64A536-51A9-4713-8272-DFC45A315613}" dt="2022-09-14T11:08:23.655" v="54" actId="20577"/>
          <ac:spMkLst>
            <pc:docMk/>
            <pc:sldMk cId="3171015010" sldId="379"/>
            <ac:spMk id="6" creationId="{473AC5BF-1B50-4807-9EBE-6F3DE2157B56}"/>
          </ac:spMkLst>
        </pc:spChg>
        <pc:picChg chg="del">
          <ac:chgData name="Martina Hopster" userId="b01b90fd-8a9a-4933-ae02-98ebaa85e93f" providerId="ADAL" clId="{1F64A536-51A9-4713-8272-DFC45A315613}" dt="2022-09-14T11:06:10.403" v="42" actId="478"/>
          <ac:picMkLst>
            <pc:docMk/>
            <pc:sldMk cId="3171015010" sldId="379"/>
            <ac:picMk id="4" creationId="{B5DBC6AA-C9A6-4ECF-AADF-2DE7570964F5}"/>
          </ac:picMkLst>
        </pc:picChg>
        <pc:picChg chg="add mod">
          <ac:chgData name="Martina Hopster" userId="b01b90fd-8a9a-4933-ae02-98ebaa85e93f" providerId="ADAL" clId="{1F64A536-51A9-4713-8272-DFC45A315613}" dt="2022-09-14T11:08:18.270" v="45" actId="1076"/>
          <ac:picMkLst>
            <pc:docMk/>
            <pc:sldMk cId="3171015010" sldId="379"/>
            <ac:picMk id="7" creationId="{4D128169-41FF-40CC-BF40-5069D995AF83}"/>
          </ac:picMkLst>
        </pc:picChg>
      </pc:sldChg>
      <pc:sldChg chg="modSp add modAnim">
        <pc:chgData name="Martina Hopster" userId="b01b90fd-8a9a-4933-ae02-98ebaa85e93f" providerId="ADAL" clId="{1F64A536-51A9-4713-8272-DFC45A315613}" dt="2022-09-14T14:59:50.209" v="1426" actId="6549"/>
        <pc:sldMkLst>
          <pc:docMk/>
          <pc:sldMk cId="456428874" sldId="380"/>
        </pc:sldMkLst>
        <pc:spChg chg="mod">
          <ac:chgData name="Martina Hopster" userId="b01b90fd-8a9a-4933-ae02-98ebaa85e93f" providerId="ADAL" clId="{1F64A536-51A9-4713-8272-DFC45A315613}" dt="2022-09-14T14:59:50.209" v="1426" actId="6549"/>
          <ac:spMkLst>
            <pc:docMk/>
            <pc:sldMk cId="456428874" sldId="380"/>
            <ac:spMk id="3" creationId="{403EB365-8DAD-4F91-8119-87010E78235F}"/>
          </ac:spMkLst>
        </pc:spChg>
      </pc:sldChg>
      <pc:sldChg chg="modSp add modAnim">
        <pc:chgData name="Martina Hopster" userId="b01b90fd-8a9a-4933-ae02-98ebaa85e93f" providerId="ADAL" clId="{1F64A536-51A9-4713-8272-DFC45A315613}" dt="2022-09-14T14:59:57.542" v="1429" actId="6549"/>
        <pc:sldMkLst>
          <pc:docMk/>
          <pc:sldMk cId="1898870829" sldId="381"/>
        </pc:sldMkLst>
        <pc:spChg chg="mod">
          <ac:chgData name="Martina Hopster" userId="b01b90fd-8a9a-4933-ae02-98ebaa85e93f" providerId="ADAL" clId="{1F64A536-51A9-4713-8272-DFC45A315613}" dt="2022-09-14T14:59:57.542" v="1429" actId="6549"/>
          <ac:spMkLst>
            <pc:docMk/>
            <pc:sldMk cId="1898870829" sldId="381"/>
            <ac:spMk id="3" creationId="{403EB365-8DAD-4F91-8119-87010E78235F}"/>
          </ac:spMkLst>
        </pc:spChg>
      </pc:sldChg>
      <pc:sldChg chg="modSp add modAnim">
        <pc:chgData name="Martina Hopster" userId="b01b90fd-8a9a-4933-ae02-98ebaa85e93f" providerId="ADAL" clId="{1F64A536-51A9-4713-8272-DFC45A315613}" dt="2022-09-14T15:00:03.845" v="1433" actId="6549"/>
        <pc:sldMkLst>
          <pc:docMk/>
          <pc:sldMk cId="982164162" sldId="382"/>
        </pc:sldMkLst>
        <pc:spChg chg="mod">
          <ac:chgData name="Martina Hopster" userId="b01b90fd-8a9a-4933-ae02-98ebaa85e93f" providerId="ADAL" clId="{1F64A536-51A9-4713-8272-DFC45A315613}" dt="2022-09-14T15:00:03.845" v="1433" actId="6549"/>
          <ac:spMkLst>
            <pc:docMk/>
            <pc:sldMk cId="982164162" sldId="382"/>
            <ac:spMk id="3" creationId="{403EB365-8DAD-4F91-8119-87010E78235F}"/>
          </ac:spMkLst>
        </pc:spChg>
      </pc:sldChg>
      <pc:sldChg chg="modSp add modAnim">
        <pc:chgData name="Martina Hopster" userId="b01b90fd-8a9a-4933-ae02-98ebaa85e93f" providerId="ADAL" clId="{1F64A536-51A9-4713-8272-DFC45A315613}" dt="2022-09-14T15:00:08.996" v="1437" actId="6549"/>
        <pc:sldMkLst>
          <pc:docMk/>
          <pc:sldMk cId="27862626" sldId="383"/>
        </pc:sldMkLst>
        <pc:spChg chg="mod">
          <ac:chgData name="Martina Hopster" userId="b01b90fd-8a9a-4933-ae02-98ebaa85e93f" providerId="ADAL" clId="{1F64A536-51A9-4713-8272-DFC45A315613}" dt="2022-09-14T15:00:08.996" v="1437" actId="6549"/>
          <ac:spMkLst>
            <pc:docMk/>
            <pc:sldMk cId="27862626" sldId="383"/>
            <ac:spMk id="3" creationId="{403EB365-8DAD-4F91-8119-87010E78235F}"/>
          </ac:spMkLst>
        </pc:spChg>
      </pc:sldChg>
      <pc:sldChg chg="modSp add modAnim">
        <pc:chgData name="Martina Hopster" userId="b01b90fd-8a9a-4933-ae02-98ebaa85e93f" providerId="ADAL" clId="{1F64A536-51A9-4713-8272-DFC45A315613}" dt="2022-09-14T15:00:17.197" v="1441" actId="6549"/>
        <pc:sldMkLst>
          <pc:docMk/>
          <pc:sldMk cId="1906105014" sldId="384"/>
        </pc:sldMkLst>
        <pc:spChg chg="mod">
          <ac:chgData name="Martina Hopster" userId="b01b90fd-8a9a-4933-ae02-98ebaa85e93f" providerId="ADAL" clId="{1F64A536-51A9-4713-8272-DFC45A315613}" dt="2022-09-14T15:00:17.197" v="1441" actId="6549"/>
          <ac:spMkLst>
            <pc:docMk/>
            <pc:sldMk cId="1906105014" sldId="384"/>
            <ac:spMk id="3" creationId="{403EB365-8DAD-4F91-8119-87010E78235F}"/>
          </ac:spMkLst>
        </pc:spChg>
      </pc:sldChg>
      <pc:sldChg chg="modSp add modAnim">
        <pc:chgData name="Martina Hopster" userId="b01b90fd-8a9a-4933-ae02-98ebaa85e93f" providerId="ADAL" clId="{1F64A536-51A9-4713-8272-DFC45A315613}" dt="2022-09-14T15:00:21.974" v="1445" actId="6549"/>
        <pc:sldMkLst>
          <pc:docMk/>
          <pc:sldMk cId="2400068701" sldId="385"/>
        </pc:sldMkLst>
        <pc:spChg chg="mod">
          <ac:chgData name="Martina Hopster" userId="b01b90fd-8a9a-4933-ae02-98ebaa85e93f" providerId="ADAL" clId="{1F64A536-51A9-4713-8272-DFC45A315613}" dt="2022-09-14T15:00:21.974" v="1445" actId="6549"/>
          <ac:spMkLst>
            <pc:docMk/>
            <pc:sldMk cId="2400068701" sldId="385"/>
            <ac:spMk id="3" creationId="{403EB365-8DAD-4F91-8119-87010E78235F}"/>
          </ac:spMkLst>
        </pc:spChg>
      </pc:sldChg>
      <pc:sldChg chg="modSp add modAnim">
        <pc:chgData name="Martina Hopster" userId="b01b90fd-8a9a-4933-ae02-98ebaa85e93f" providerId="ADAL" clId="{1F64A536-51A9-4713-8272-DFC45A315613}" dt="2022-09-14T15:00:27.227" v="1449" actId="6549"/>
        <pc:sldMkLst>
          <pc:docMk/>
          <pc:sldMk cId="886160380" sldId="386"/>
        </pc:sldMkLst>
        <pc:spChg chg="mod">
          <ac:chgData name="Martina Hopster" userId="b01b90fd-8a9a-4933-ae02-98ebaa85e93f" providerId="ADAL" clId="{1F64A536-51A9-4713-8272-DFC45A315613}" dt="2022-09-14T15:00:27.227" v="1449" actId="6549"/>
          <ac:spMkLst>
            <pc:docMk/>
            <pc:sldMk cId="886160380" sldId="386"/>
            <ac:spMk id="3" creationId="{403EB365-8DAD-4F91-8119-87010E78235F}"/>
          </ac:spMkLst>
        </pc:spChg>
      </pc:sldChg>
      <pc:sldChg chg="modSp add">
        <pc:chgData name="Martina Hopster" userId="b01b90fd-8a9a-4933-ae02-98ebaa85e93f" providerId="ADAL" clId="{1F64A536-51A9-4713-8272-DFC45A315613}" dt="2022-09-15T10:03:46.480" v="2296" actId="20577"/>
        <pc:sldMkLst>
          <pc:docMk/>
          <pc:sldMk cId="3073943888" sldId="387"/>
        </pc:sldMkLst>
        <pc:spChg chg="mod">
          <ac:chgData name="Martina Hopster" userId="b01b90fd-8a9a-4933-ae02-98ebaa85e93f" providerId="ADAL" clId="{1F64A536-51A9-4713-8272-DFC45A315613}" dt="2022-09-15T10:03:46.480" v="2296" actId="20577"/>
          <ac:spMkLst>
            <pc:docMk/>
            <pc:sldMk cId="3073943888" sldId="387"/>
            <ac:spMk id="2" creationId="{A2C7291E-5C36-4407-89F2-8E548B25B973}"/>
          </ac:spMkLst>
        </pc:spChg>
      </pc:sldChg>
      <pc:sldChg chg="addSp delSp modSp add modAnim">
        <pc:chgData name="Martina Hopster" userId="b01b90fd-8a9a-4933-ae02-98ebaa85e93f" providerId="ADAL" clId="{1F64A536-51A9-4713-8272-DFC45A315613}" dt="2022-09-14T14:29:08.531" v="1170"/>
        <pc:sldMkLst>
          <pc:docMk/>
          <pc:sldMk cId="3969144296" sldId="388"/>
        </pc:sldMkLst>
        <pc:spChg chg="del">
          <ac:chgData name="Martina Hopster" userId="b01b90fd-8a9a-4933-ae02-98ebaa85e93f" providerId="ADAL" clId="{1F64A536-51A9-4713-8272-DFC45A315613}" dt="2022-09-14T14:27:46.720" v="1142" actId="478"/>
          <ac:spMkLst>
            <pc:docMk/>
            <pc:sldMk cId="3969144296" sldId="388"/>
            <ac:spMk id="3" creationId="{8822059D-AAFE-41EE-B5A4-312D4CC8F97A}"/>
          </ac:spMkLst>
        </pc:spChg>
        <pc:spChg chg="add mod">
          <ac:chgData name="Martina Hopster" userId="b01b90fd-8a9a-4933-ae02-98ebaa85e93f" providerId="ADAL" clId="{1F64A536-51A9-4713-8272-DFC45A315613}" dt="2022-09-14T14:28:48.137" v="1166" actId="6549"/>
          <ac:spMkLst>
            <pc:docMk/>
            <pc:sldMk cId="3969144296" sldId="388"/>
            <ac:spMk id="4" creationId="{1F33073A-699C-4642-94FA-F87CD37F1A50}"/>
          </ac:spMkLst>
        </pc:spChg>
        <pc:picChg chg="del">
          <ac:chgData name="Martina Hopster" userId="b01b90fd-8a9a-4933-ae02-98ebaa85e93f" providerId="ADAL" clId="{1F64A536-51A9-4713-8272-DFC45A315613}" dt="2022-09-14T14:27:45.061" v="1141" actId="478"/>
          <ac:picMkLst>
            <pc:docMk/>
            <pc:sldMk cId="3969144296" sldId="388"/>
            <ac:picMk id="1026" creationId="{70F54184-4119-4B03-9E60-5A1AA7EFA4E2}"/>
          </ac:picMkLst>
        </pc:picChg>
      </pc:sldChg>
      <pc:sldChg chg="modSp add modAnim">
        <pc:chgData name="Martina Hopster" userId="b01b90fd-8a9a-4933-ae02-98ebaa85e93f" providerId="ADAL" clId="{1F64A536-51A9-4713-8272-DFC45A315613}" dt="2022-09-14T14:30:22.099" v="1209"/>
        <pc:sldMkLst>
          <pc:docMk/>
          <pc:sldMk cId="2819331797" sldId="389"/>
        </pc:sldMkLst>
        <pc:spChg chg="mod">
          <ac:chgData name="Martina Hopster" userId="b01b90fd-8a9a-4933-ae02-98ebaa85e93f" providerId="ADAL" clId="{1F64A536-51A9-4713-8272-DFC45A315613}" dt="2022-09-14T14:30:05.615" v="1205" actId="20577"/>
          <ac:spMkLst>
            <pc:docMk/>
            <pc:sldMk cId="2819331797" sldId="389"/>
            <ac:spMk id="4" creationId="{1F33073A-699C-4642-94FA-F87CD37F1A50}"/>
          </ac:spMkLst>
        </pc:spChg>
      </pc:sldChg>
      <pc:sldChg chg="modSp add modAnim">
        <pc:chgData name="Martina Hopster" userId="b01b90fd-8a9a-4933-ae02-98ebaa85e93f" providerId="ADAL" clId="{1F64A536-51A9-4713-8272-DFC45A315613}" dt="2022-09-14T14:33:11.449" v="1235"/>
        <pc:sldMkLst>
          <pc:docMk/>
          <pc:sldMk cId="866661470" sldId="390"/>
        </pc:sldMkLst>
        <pc:spChg chg="mod">
          <ac:chgData name="Martina Hopster" userId="b01b90fd-8a9a-4933-ae02-98ebaa85e93f" providerId="ADAL" clId="{1F64A536-51A9-4713-8272-DFC45A315613}" dt="2022-09-14T14:32:53.899" v="1231"/>
          <ac:spMkLst>
            <pc:docMk/>
            <pc:sldMk cId="866661470" sldId="390"/>
            <ac:spMk id="4" creationId="{1F33073A-699C-4642-94FA-F87CD37F1A50}"/>
          </ac:spMkLst>
        </pc:spChg>
      </pc:sldChg>
      <pc:sldChg chg="modSp add modAnim">
        <pc:chgData name="Martina Hopster" userId="b01b90fd-8a9a-4933-ae02-98ebaa85e93f" providerId="ADAL" clId="{1F64A536-51A9-4713-8272-DFC45A315613}" dt="2022-09-14T14:34:15.678" v="1266"/>
        <pc:sldMkLst>
          <pc:docMk/>
          <pc:sldMk cId="3081242088" sldId="391"/>
        </pc:sldMkLst>
        <pc:spChg chg="mod">
          <ac:chgData name="Martina Hopster" userId="b01b90fd-8a9a-4933-ae02-98ebaa85e93f" providerId="ADAL" clId="{1F64A536-51A9-4713-8272-DFC45A315613}" dt="2022-09-14T14:33:59.687" v="1262" actId="20577"/>
          <ac:spMkLst>
            <pc:docMk/>
            <pc:sldMk cId="3081242088" sldId="391"/>
            <ac:spMk id="4" creationId="{1F33073A-699C-4642-94FA-F87CD37F1A50}"/>
          </ac:spMkLst>
        </pc:spChg>
      </pc:sldChg>
      <pc:sldChg chg="add del">
        <pc:chgData name="Martina Hopster" userId="b01b90fd-8a9a-4933-ae02-98ebaa85e93f" providerId="ADAL" clId="{1F64A536-51A9-4713-8272-DFC45A315613}" dt="2022-09-14T15:24:50.676" v="1606" actId="2696"/>
        <pc:sldMkLst>
          <pc:docMk/>
          <pc:sldMk cId="261442620" sldId="392"/>
        </pc:sldMkLst>
      </pc:sldChg>
      <pc:sldChg chg="modSp add">
        <pc:chgData name="Martina Hopster" userId="b01b90fd-8a9a-4933-ae02-98ebaa85e93f" providerId="ADAL" clId="{1F64A536-51A9-4713-8272-DFC45A315613}" dt="2022-09-14T15:33:50.501" v="1688" actId="20577"/>
        <pc:sldMkLst>
          <pc:docMk/>
          <pc:sldMk cId="707831996" sldId="392"/>
        </pc:sldMkLst>
        <pc:spChg chg="mod">
          <ac:chgData name="Martina Hopster" userId="b01b90fd-8a9a-4933-ae02-98ebaa85e93f" providerId="ADAL" clId="{1F64A536-51A9-4713-8272-DFC45A315613}" dt="2022-09-14T15:33:50.501" v="1688" actId="20577"/>
          <ac:spMkLst>
            <pc:docMk/>
            <pc:sldMk cId="707831996" sldId="392"/>
            <ac:spMk id="3" creationId="{4E1F2C01-638F-47D6-BA83-951C8F662447}"/>
          </ac:spMkLst>
        </pc:spChg>
      </pc:sldChg>
      <pc:sldChg chg="modSp add">
        <pc:chgData name="Martina Hopster" userId="b01b90fd-8a9a-4933-ae02-98ebaa85e93f" providerId="ADAL" clId="{1F64A536-51A9-4713-8272-DFC45A315613}" dt="2022-09-14T15:36:32.596" v="1751"/>
        <pc:sldMkLst>
          <pc:docMk/>
          <pc:sldMk cId="2069352827" sldId="393"/>
        </pc:sldMkLst>
        <pc:spChg chg="mod">
          <ac:chgData name="Martina Hopster" userId="b01b90fd-8a9a-4933-ae02-98ebaa85e93f" providerId="ADAL" clId="{1F64A536-51A9-4713-8272-DFC45A315613}" dt="2022-09-14T15:36:32.596" v="1751"/>
          <ac:spMkLst>
            <pc:docMk/>
            <pc:sldMk cId="2069352827" sldId="393"/>
            <ac:spMk id="3" creationId="{4E1F2C01-638F-47D6-BA83-951C8F662447}"/>
          </ac:spMkLst>
        </pc:spChg>
      </pc:sldChg>
    </pc:docChg>
  </pc:docChgLst>
  <pc:docChgLst>
    <pc:chgData name="Martina Hopster" userId="S::martina.hopster@kja-duesseldorf.de::b01b90fd-8a9a-4933-ae02-98ebaa85e93f" providerId="AD" clId="Web-{6557DA10-A8EE-42E8-9B7D-97917FA675DC}"/>
    <pc:docChg chg="modSld">
      <pc:chgData name="Martina Hopster" userId="S::martina.hopster@kja-duesseldorf.de::b01b90fd-8a9a-4933-ae02-98ebaa85e93f" providerId="AD" clId="Web-{6557DA10-A8EE-42E8-9B7D-97917FA675DC}" dt="2022-07-04T13:27:54.206" v="261" actId="20577"/>
      <pc:docMkLst>
        <pc:docMk/>
      </pc:docMkLst>
      <pc:sldChg chg="modSp">
        <pc:chgData name="Martina Hopster" userId="S::martina.hopster@kja-duesseldorf.de::b01b90fd-8a9a-4933-ae02-98ebaa85e93f" providerId="AD" clId="Web-{6557DA10-A8EE-42E8-9B7D-97917FA675DC}" dt="2022-07-04T13:27:54.206" v="261" actId="20577"/>
        <pc:sldMkLst>
          <pc:docMk/>
          <pc:sldMk cId="315199783" sldId="258"/>
        </pc:sldMkLst>
        <pc:spChg chg="mod">
          <ac:chgData name="Martina Hopster" userId="S::martina.hopster@kja-duesseldorf.de::b01b90fd-8a9a-4933-ae02-98ebaa85e93f" providerId="AD" clId="Web-{6557DA10-A8EE-42E8-9B7D-97917FA675DC}" dt="2022-07-04T13:27:54.206" v="261" actId="20577"/>
          <ac:spMkLst>
            <pc:docMk/>
            <pc:sldMk cId="315199783" sldId="258"/>
            <ac:spMk id="4" creationId="{4023385C-187D-4A41-B244-1FCBF8D6E7EE}"/>
          </ac:spMkLst>
        </pc:spChg>
      </pc:sldChg>
      <pc:sldChg chg="modSp">
        <pc:chgData name="Martina Hopster" userId="S::martina.hopster@kja-duesseldorf.de::b01b90fd-8a9a-4933-ae02-98ebaa85e93f" providerId="AD" clId="Web-{6557DA10-A8EE-42E8-9B7D-97917FA675DC}" dt="2022-07-04T13:07:43.539" v="16" actId="20577"/>
        <pc:sldMkLst>
          <pc:docMk/>
          <pc:sldMk cId="2074598003" sldId="289"/>
        </pc:sldMkLst>
        <pc:spChg chg="mod">
          <ac:chgData name="Martina Hopster" userId="S::martina.hopster@kja-duesseldorf.de::b01b90fd-8a9a-4933-ae02-98ebaa85e93f" providerId="AD" clId="Web-{6557DA10-A8EE-42E8-9B7D-97917FA675DC}" dt="2022-07-04T13:07:43.539" v="16" actId="20577"/>
          <ac:spMkLst>
            <pc:docMk/>
            <pc:sldMk cId="2074598003" sldId="289"/>
            <ac:spMk id="3" creationId="{B80624AF-650A-421F-9500-A256214747D1}"/>
          </ac:spMkLst>
        </pc:spChg>
      </pc:sldChg>
    </pc:docChg>
  </pc:docChgLst>
  <pc:docChgLst>
    <pc:chgData name="Martina Hopster" userId="b01b90fd-8a9a-4933-ae02-98ebaa85e93f" providerId="ADAL" clId="{81B01965-1DA3-4B81-8166-4CBC886400DC}"/>
    <pc:docChg chg="custSel addSld delSld modSld sldOrd">
      <pc:chgData name="Martina Hopster" userId="b01b90fd-8a9a-4933-ae02-98ebaa85e93f" providerId="ADAL" clId="{81B01965-1DA3-4B81-8166-4CBC886400DC}" dt="2022-07-07T12:06:48.877" v="2801" actId="20577"/>
      <pc:docMkLst>
        <pc:docMk/>
      </pc:docMkLst>
      <pc:sldChg chg="modSp">
        <pc:chgData name="Martina Hopster" userId="b01b90fd-8a9a-4933-ae02-98ebaa85e93f" providerId="ADAL" clId="{81B01965-1DA3-4B81-8166-4CBC886400DC}" dt="2022-07-06T10:34:29.755" v="1851" actId="20577"/>
        <pc:sldMkLst>
          <pc:docMk/>
          <pc:sldMk cId="1773804299" sldId="257"/>
        </pc:sldMkLst>
        <pc:spChg chg="mod">
          <ac:chgData name="Martina Hopster" userId="b01b90fd-8a9a-4933-ae02-98ebaa85e93f" providerId="ADAL" clId="{81B01965-1DA3-4B81-8166-4CBC886400DC}" dt="2022-07-06T10:34:29.755" v="1851" actId="20577"/>
          <ac:spMkLst>
            <pc:docMk/>
            <pc:sldMk cId="1773804299" sldId="257"/>
            <ac:spMk id="11" creationId="{36EB728E-D411-49A3-B169-5B85B3ED36D7}"/>
          </ac:spMkLst>
        </pc:spChg>
      </pc:sldChg>
      <pc:sldChg chg="modSp">
        <pc:chgData name="Martina Hopster" userId="b01b90fd-8a9a-4933-ae02-98ebaa85e93f" providerId="ADAL" clId="{81B01965-1DA3-4B81-8166-4CBC886400DC}" dt="2022-07-07T12:06:48.877" v="2801" actId="20577"/>
        <pc:sldMkLst>
          <pc:docMk/>
          <pc:sldMk cId="315199783" sldId="258"/>
        </pc:sldMkLst>
        <pc:spChg chg="mod">
          <ac:chgData name="Martina Hopster" userId="b01b90fd-8a9a-4933-ae02-98ebaa85e93f" providerId="ADAL" clId="{81B01965-1DA3-4B81-8166-4CBC886400DC}" dt="2022-07-07T12:06:48.877" v="2801" actId="20577"/>
          <ac:spMkLst>
            <pc:docMk/>
            <pc:sldMk cId="315199783" sldId="258"/>
            <ac:spMk id="4" creationId="{4023385C-187D-4A41-B244-1FCBF8D6E7EE}"/>
          </ac:spMkLst>
        </pc:spChg>
      </pc:sldChg>
      <pc:sldChg chg="ord">
        <pc:chgData name="Martina Hopster" userId="b01b90fd-8a9a-4933-ae02-98ebaa85e93f" providerId="ADAL" clId="{81B01965-1DA3-4B81-8166-4CBC886400DC}" dt="2022-07-06T09:38:12.921" v="1700"/>
        <pc:sldMkLst>
          <pc:docMk/>
          <pc:sldMk cId="1264603787" sldId="264"/>
        </pc:sldMkLst>
      </pc:sldChg>
      <pc:sldChg chg="modSp modAnim">
        <pc:chgData name="Martina Hopster" userId="b01b90fd-8a9a-4933-ae02-98ebaa85e93f" providerId="ADAL" clId="{81B01965-1DA3-4B81-8166-4CBC886400DC}" dt="2022-07-05T13:43:55.003" v="100" actId="20577"/>
        <pc:sldMkLst>
          <pc:docMk/>
          <pc:sldMk cId="2592680675" sldId="265"/>
        </pc:sldMkLst>
        <pc:spChg chg="mod">
          <ac:chgData name="Martina Hopster" userId="b01b90fd-8a9a-4933-ae02-98ebaa85e93f" providerId="ADAL" clId="{81B01965-1DA3-4B81-8166-4CBC886400DC}" dt="2022-07-05T13:43:55.003" v="100" actId="20577"/>
          <ac:spMkLst>
            <pc:docMk/>
            <pc:sldMk cId="2592680675" sldId="265"/>
            <ac:spMk id="3" creationId="{403EB365-8DAD-4F91-8119-87010E78235F}"/>
          </ac:spMkLst>
        </pc:spChg>
      </pc:sldChg>
      <pc:sldChg chg="modSp">
        <pc:chgData name="Martina Hopster" userId="b01b90fd-8a9a-4933-ae02-98ebaa85e93f" providerId="ADAL" clId="{81B01965-1DA3-4B81-8166-4CBC886400DC}" dt="2022-07-06T09:37:32.776" v="1695" actId="14826"/>
        <pc:sldMkLst>
          <pc:docMk/>
          <pc:sldMk cId="2753563322" sldId="268"/>
        </pc:sldMkLst>
        <pc:spChg chg="mod">
          <ac:chgData name="Martina Hopster" userId="b01b90fd-8a9a-4933-ae02-98ebaa85e93f" providerId="ADAL" clId="{81B01965-1DA3-4B81-8166-4CBC886400DC}" dt="2022-07-06T09:36:32.094" v="1694" actId="20577"/>
          <ac:spMkLst>
            <pc:docMk/>
            <pc:sldMk cId="2753563322" sldId="268"/>
            <ac:spMk id="5" creationId="{699513C0-AF1F-42D8-A24A-68929070EB4B}"/>
          </ac:spMkLst>
        </pc:spChg>
        <pc:picChg chg="mod">
          <ac:chgData name="Martina Hopster" userId="b01b90fd-8a9a-4933-ae02-98ebaa85e93f" providerId="ADAL" clId="{81B01965-1DA3-4B81-8166-4CBC886400DC}" dt="2022-07-06T09:37:32.776" v="1695" actId="14826"/>
          <ac:picMkLst>
            <pc:docMk/>
            <pc:sldMk cId="2753563322" sldId="268"/>
            <ac:picMk id="4" creationId="{A6F6A654-3DC4-4F13-B551-BDB4F1E8D676}"/>
          </ac:picMkLst>
        </pc:picChg>
      </pc:sldChg>
      <pc:sldChg chg="modSp modAnim">
        <pc:chgData name="Martina Hopster" userId="b01b90fd-8a9a-4933-ae02-98ebaa85e93f" providerId="ADAL" clId="{81B01965-1DA3-4B81-8166-4CBC886400DC}" dt="2022-07-05T14:11:38.277" v="1586" actId="20577"/>
        <pc:sldMkLst>
          <pc:docMk/>
          <pc:sldMk cId="990829068" sldId="269"/>
        </pc:sldMkLst>
        <pc:spChg chg="mod">
          <ac:chgData name="Martina Hopster" userId="b01b90fd-8a9a-4933-ae02-98ebaa85e93f" providerId="ADAL" clId="{81B01965-1DA3-4B81-8166-4CBC886400DC}" dt="2022-07-05T14:11:38.277" v="1586" actId="20577"/>
          <ac:spMkLst>
            <pc:docMk/>
            <pc:sldMk cId="990829068" sldId="269"/>
            <ac:spMk id="3" creationId="{403EB365-8DAD-4F91-8119-87010E78235F}"/>
          </ac:spMkLst>
        </pc:spChg>
      </pc:sldChg>
      <pc:sldChg chg="modSp modAnim">
        <pc:chgData name="Martina Hopster" userId="b01b90fd-8a9a-4933-ae02-98ebaa85e93f" providerId="ADAL" clId="{81B01965-1DA3-4B81-8166-4CBC886400DC}" dt="2022-07-05T14:11:44.863" v="1591" actId="20577"/>
        <pc:sldMkLst>
          <pc:docMk/>
          <pc:sldMk cId="2706590566" sldId="270"/>
        </pc:sldMkLst>
        <pc:spChg chg="mod">
          <ac:chgData name="Martina Hopster" userId="b01b90fd-8a9a-4933-ae02-98ebaa85e93f" providerId="ADAL" clId="{81B01965-1DA3-4B81-8166-4CBC886400DC}" dt="2022-07-05T14:11:44.863" v="1591" actId="20577"/>
          <ac:spMkLst>
            <pc:docMk/>
            <pc:sldMk cId="2706590566" sldId="270"/>
            <ac:spMk id="3" creationId="{403EB365-8DAD-4F91-8119-87010E78235F}"/>
          </ac:spMkLst>
        </pc:spChg>
      </pc:sldChg>
      <pc:sldChg chg="addSp delSp modSp">
        <pc:chgData name="Martina Hopster" userId="b01b90fd-8a9a-4933-ae02-98ebaa85e93f" providerId="ADAL" clId="{81B01965-1DA3-4B81-8166-4CBC886400DC}" dt="2022-07-06T09:39:09.749" v="1719" actId="1076"/>
        <pc:sldMkLst>
          <pc:docMk/>
          <pc:sldMk cId="1686383952" sldId="306"/>
        </pc:sldMkLst>
        <pc:spChg chg="mod">
          <ac:chgData name="Martina Hopster" userId="b01b90fd-8a9a-4933-ae02-98ebaa85e93f" providerId="ADAL" clId="{81B01965-1DA3-4B81-8166-4CBC886400DC}" dt="2022-07-06T09:38:48.526" v="1715" actId="20577"/>
          <ac:spMkLst>
            <pc:docMk/>
            <pc:sldMk cId="1686383952" sldId="306"/>
            <ac:spMk id="2" creationId="{A2C7291E-5C36-4407-89F2-8E548B25B973}"/>
          </ac:spMkLst>
        </pc:spChg>
        <pc:picChg chg="add mod">
          <ac:chgData name="Martina Hopster" userId="b01b90fd-8a9a-4933-ae02-98ebaa85e93f" providerId="ADAL" clId="{81B01965-1DA3-4B81-8166-4CBC886400DC}" dt="2022-07-06T09:39:09.749" v="1719" actId="1076"/>
          <ac:picMkLst>
            <pc:docMk/>
            <pc:sldMk cId="1686383952" sldId="306"/>
            <ac:picMk id="4" creationId="{9B3657F9-3ACA-406E-8314-2C49A946938B}"/>
          </ac:picMkLst>
        </pc:picChg>
        <pc:picChg chg="del">
          <ac:chgData name="Martina Hopster" userId="b01b90fd-8a9a-4933-ae02-98ebaa85e93f" providerId="ADAL" clId="{81B01965-1DA3-4B81-8166-4CBC886400DC}" dt="2022-07-06T09:38:52.461" v="1716" actId="478"/>
          <ac:picMkLst>
            <pc:docMk/>
            <pc:sldMk cId="1686383952" sldId="306"/>
            <ac:picMk id="8" creationId="{AC837B36-0656-4A61-AB55-86F8CAB526FF}"/>
          </ac:picMkLst>
        </pc:picChg>
      </pc:sldChg>
      <pc:sldChg chg="modSp modAnim">
        <pc:chgData name="Martina Hopster" userId="b01b90fd-8a9a-4933-ae02-98ebaa85e93f" providerId="ADAL" clId="{81B01965-1DA3-4B81-8166-4CBC886400DC}" dt="2022-07-05T14:11:31.528" v="1581" actId="20577"/>
        <pc:sldMkLst>
          <pc:docMk/>
          <pc:sldMk cId="1831947405" sldId="310"/>
        </pc:sldMkLst>
        <pc:spChg chg="mod">
          <ac:chgData name="Martina Hopster" userId="b01b90fd-8a9a-4933-ae02-98ebaa85e93f" providerId="ADAL" clId="{81B01965-1DA3-4B81-8166-4CBC886400DC}" dt="2022-07-05T14:11:31.528" v="1581" actId="20577"/>
          <ac:spMkLst>
            <pc:docMk/>
            <pc:sldMk cId="1831947405" sldId="310"/>
            <ac:spMk id="3" creationId="{403EB365-8DAD-4F91-8119-87010E78235F}"/>
          </ac:spMkLst>
        </pc:spChg>
      </pc:sldChg>
      <pc:sldChg chg="addSp delSp modSp modAnim">
        <pc:chgData name="Martina Hopster" userId="b01b90fd-8a9a-4933-ae02-98ebaa85e93f" providerId="ADAL" clId="{81B01965-1DA3-4B81-8166-4CBC886400DC}" dt="2022-07-05T14:19:47.055" v="1649"/>
        <pc:sldMkLst>
          <pc:docMk/>
          <pc:sldMk cId="4292122428" sldId="321"/>
        </pc:sldMkLst>
        <pc:spChg chg="mod">
          <ac:chgData name="Martina Hopster" userId="b01b90fd-8a9a-4933-ae02-98ebaa85e93f" providerId="ADAL" clId="{81B01965-1DA3-4B81-8166-4CBC886400DC}" dt="2022-07-05T14:14:11.818" v="1624" actId="20577"/>
          <ac:spMkLst>
            <pc:docMk/>
            <pc:sldMk cId="4292122428" sldId="321"/>
            <ac:spMk id="2" creationId="{FF633FE2-E213-49F7-ACA7-2FCB6FCB671E}"/>
          </ac:spMkLst>
        </pc:spChg>
        <pc:spChg chg="add del mod">
          <ac:chgData name="Martina Hopster" userId="b01b90fd-8a9a-4933-ae02-98ebaa85e93f" providerId="ADAL" clId="{81B01965-1DA3-4B81-8166-4CBC886400DC}" dt="2022-07-05T14:15:01.070" v="1632" actId="478"/>
          <ac:spMkLst>
            <pc:docMk/>
            <pc:sldMk cId="4292122428" sldId="321"/>
            <ac:spMk id="5" creationId="{0F0E7726-D62D-4DC3-9EB3-EF93CC9D2011}"/>
          </ac:spMkLst>
        </pc:spChg>
        <pc:spChg chg="add mod">
          <ac:chgData name="Martina Hopster" userId="b01b90fd-8a9a-4933-ae02-98ebaa85e93f" providerId="ADAL" clId="{81B01965-1DA3-4B81-8166-4CBC886400DC}" dt="2022-07-05T14:19:09.140" v="1644"/>
          <ac:spMkLst>
            <pc:docMk/>
            <pc:sldMk cId="4292122428" sldId="321"/>
            <ac:spMk id="7" creationId="{40AADE45-0454-4D92-A2D4-740944045382}"/>
          </ac:spMkLst>
        </pc:spChg>
        <pc:picChg chg="add mod">
          <ac:chgData name="Martina Hopster" userId="b01b90fd-8a9a-4933-ae02-98ebaa85e93f" providerId="ADAL" clId="{81B01965-1DA3-4B81-8166-4CBC886400DC}" dt="2022-07-05T14:14:48.221" v="1630" actId="1076"/>
          <ac:picMkLst>
            <pc:docMk/>
            <pc:sldMk cId="4292122428" sldId="321"/>
            <ac:picMk id="4" creationId="{77056A69-8DE3-4F45-A341-481A750979B1}"/>
          </ac:picMkLst>
        </pc:picChg>
        <pc:picChg chg="del mod">
          <ac:chgData name="Martina Hopster" userId="b01b90fd-8a9a-4933-ae02-98ebaa85e93f" providerId="ADAL" clId="{81B01965-1DA3-4B81-8166-4CBC886400DC}" dt="2022-07-05T14:14:40.474" v="1627" actId="478"/>
          <ac:picMkLst>
            <pc:docMk/>
            <pc:sldMk cId="4292122428" sldId="321"/>
            <ac:picMk id="8" creationId="{0C86DB28-0BD9-47B1-99C3-FE2EC4127ED4}"/>
          </ac:picMkLst>
        </pc:picChg>
      </pc:sldChg>
      <pc:sldChg chg="addSp delSp modSp delAnim modAnim">
        <pc:chgData name="Martina Hopster" userId="b01b90fd-8a9a-4933-ae02-98ebaa85e93f" providerId="ADAL" clId="{81B01965-1DA3-4B81-8166-4CBC886400DC}" dt="2022-07-06T09:30:31.966" v="1658" actId="1076"/>
        <pc:sldMkLst>
          <pc:docMk/>
          <pc:sldMk cId="3533118967" sldId="330"/>
        </pc:sldMkLst>
        <pc:picChg chg="del">
          <ac:chgData name="Martina Hopster" userId="b01b90fd-8a9a-4933-ae02-98ebaa85e93f" providerId="ADAL" clId="{81B01965-1DA3-4B81-8166-4CBC886400DC}" dt="2022-07-06T09:29:48.311" v="1653" actId="478"/>
          <ac:picMkLst>
            <pc:docMk/>
            <pc:sldMk cId="3533118967" sldId="330"/>
            <ac:picMk id="3" creationId="{58D5A9F0-83F1-4AA6-A363-79A27E2931CF}"/>
          </ac:picMkLst>
        </pc:picChg>
        <pc:picChg chg="del">
          <ac:chgData name="Martina Hopster" userId="b01b90fd-8a9a-4933-ae02-98ebaa85e93f" providerId="ADAL" clId="{81B01965-1DA3-4B81-8166-4CBC886400DC}" dt="2022-07-06T09:29:49.518" v="1654" actId="478"/>
          <ac:picMkLst>
            <pc:docMk/>
            <pc:sldMk cId="3533118967" sldId="330"/>
            <ac:picMk id="4" creationId="{4703B310-7E50-4763-AF13-92E395314F1B}"/>
          </ac:picMkLst>
        </pc:picChg>
        <pc:picChg chg="add mod">
          <ac:chgData name="Martina Hopster" userId="b01b90fd-8a9a-4933-ae02-98ebaa85e93f" providerId="ADAL" clId="{81B01965-1DA3-4B81-8166-4CBC886400DC}" dt="2022-07-06T09:30:15.813" v="1656" actId="1076"/>
          <ac:picMkLst>
            <pc:docMk/>
            <pc:sldMk cId="3533118967" sldId="330"/>
            <ac:picMk id="6" creationId="{1DCE4C1D-B03A-4D24-A1B6-E5CD3BC0EAB0}"/>
          </ac:picMkLst>
        </pc:picChg>
        <pc:picChg chg="add mod">
          <ac:chgData name="Martina Hopster" userId="b01b90fd-8a9a-4933-ae02-98ebaa85e93f" providerId="ADAL" clId="{81B01965-1DA3-4B81-8166-4CBC886400DC}" dt="2022-07-06T09:30:31.966" v="1658" actId="1076"/>
          <ac:picMkLst>
            <pc:docMk/>
            <pc:sldMk cId="3533118967" sldId="330"/>
            <ac:picMk id="7" creationId="{09BAA1A5-DBBB-4E28-8AF4-E7DB5D346A29}"/>
          </ac:picMkLst>
        </pc:picChg>
      </pc:sldChg>
      <pc:sldChg chg="ord">
        <pc:chgData name="Martina Hopster" userId="b01b90fd-8a9a-4933-ae02-98ebaa85e93f" providerId="ADAL" clId="{81B01965-1DA3-4B81-8166-4CBC886400DC}" dt="2022-07-06T09:38:11.599" v="1699"/>
        <pc:sldMkLst>
          <pc:docMk/>
          <pc:sldMk cId="3692845680" sldId="332"/>
        </pc:sldMkLst>
      </pc:sldChg>
      <pc:sldChg chg="ord">
        <pc:chgData name="Martina Hopster" userId="b01b90fd-8a9a-4933-ae02-98ebaa85e93f" providerId="ADAL" clId="{81B01965-1DA3-4B81-8166-4CBC886400DC}" dt="2022-07-06T09:38:14.904" v="1701"/>
        <pc:sldMkLst>
          <pc:docMk/>
          <pc:sldMk cId="3155999005" sldId="333"/>
        </pc:sldMkLst>
      </pc:sldChg>
      <pc:sldChg chg="addSp delSp modSp ord">
        <pc:chgData name="Martina Hopster" userId="b01b90fd-8a9a-4933-ae02-98ebaa85e93f" providerId="ADAL" clId="{81B01965-1DA3-4B81-8166-4CBC886400DC}" dt="2022-07-06T10:38:06.018" v="2010" actId="20577"/>
        <pc:sldMkLst>
          <pc:docMk/>
          <pc:sldMk cId="3855089781" sldId="348"/>
        </pc:sldMkLst>
        <pc:spChg chg="mod">
          <ac:chgData name="Martina Hopster" userId="b01b90fd-8a9a-4933-ae02-98ebaa85e93f" providerId="ADAL" clId="{81B01965-1DA3-4B81-8166-4CBC886400DC}" dt="2022-07-06T10:35:00.341" v="1876" actId="20577"/>
          <ac:spMkLst>
            <pc:docMk/>
            <pc:sldMk cId="3855089781" sldId="348"/>
            <ac:spMk id="2" creationId="{3C637F10-7AB4-45B9-A07B-91052B819EA2}"/>
          </ac:spMkLst>
        </pc:spChg>
        <pc:spChg chg="mod">
          <ac:chgData name="Martina Hopster" userId="b01b90fd-8a9a-4933-ae02-98ebaa85e93f" providerId="ADAL" clId="{81B01965-1DA3-4B81-8166-4CBC886400DC}" dt="2022-07-06T10:38:06.018" v="2010" actId="20577"/>
          <ac:spMkLst>
            <pc:docMk/>
            <pc:sldMk cId="3855089781" sldId="348"/>
            <ac:spMk id="3" creationId="{7F9BE648-BAFE-4948-8F9F-D3925DF0532C}"/>
          </ac:spMkLst>
        </pc:spChg>
        <pc:spChg chg="add del mod">
          <ac:chgData name="Martina Hopster" userId="b01b90fd-8a9a-4933-ae02-98ebaa85e93f" providerId="ADAL" clId="{81B01965-1DA3-4B81-8166-4CBC886400DC}" dt="2022-07-06T10:36:54.385" v="1916" actId="478"/>
          <ac:spMkLst>
            <pc:docMk/>
            <pc:sldMk cId="3855089781" sldId="348"/>
            <ac:spMk id="6" creationId="{AD3878F2-0DF4-40E7-BB4B-43B1E5F31795}"/>
          </ac:spMkLst>
        </pc:spChg>
        <pc:picChg chg="del mod">
          <ac:chgData name="Martina Hopster" userId="b01b90fd-8a9a-4933-ae02-98ebaa85e93f" providerId="ADAL" clId="{81B01965-1DA3-4B81-8166-4CBC886400DC}" dt="2022-07-06T10:34:56.803" v="1874" actId="478"/>
          <ac:picMkLst>
            <pc:docMk/>
            <pc:sldMk cId="3855089781" sldId="348"/>
            <ac:picMk id="5" creationId="{CC1584A4-BFCA-4B52-963F-78B91C6FC040}"/>
          </ac:picMkLst>
        </pc:picChg>
      </pc:sldChg>
      <pc:sldChg chg="addSp delSp modSp modAnim">
        <pc:chgData name="Martina Hopster" userId="b01b90fd-8a9a-4933-ae02-98ebaa85e93f" providerId="ADAL" clId="{81B01965-1DA3-4B81-8166-4CBC886400DC}" dt="2022-07-05T14:13:36.206" v="1614" actId="20577"/>
        <pc:sldMkLst>
          <pc:docMk/>
          <pc:sldMk cId="1593153190" sldId="355"/>
        </pc:sldMkLst>
        <pc:spChg chg="mod">
          <ac:chgData name="Martina Hopster" userId="b01b90fd-8a9a-4933-ae02-98ebaa85e93f" providerId="ADAL" clId="{81B01965-1DA3-4B81-8166-4CBC886400DC}" dt="2022-07-05T14:13:36.206" v="1614" actId="20577"/>
          <ac:spMkLst>
            <pc:docMk/>
            <pc:sldMk cId="1593153190" sldId="355"/>
            <ac:spMk id="3" creationId="{883468FC-51EF-4C4C-9C92-6B42F2D96DE0}"/>
          </ac:spMkLst>
        </pc:spChg>
        <pc:spChg chg="mod">
          <ac:chgData name="Martina Hopster" userId="b01b90fd-8a9a-4933-ae02-98ebaa85e93f" providerId="ADAL" clId="{81B01965-1DA3-4B81-8166-4CBC886400DC}" dt="2022-07-05T14:12:03.797" v="1610" actId="20577"/>
          <ac:spMkLst>
            <pc:docMk/>
            <pc:sldMk cId="1593153190" sldId="355"/>
            <ac:spMk id="7" creationId="{040E3300-0492-4E49-BD54-7BC3D7E1B060}"/>
          </ac:spMkLst>
        </pc:spChg>
        <pc:picChg chg="add del mod">
          <ac:chgData name="Martina Hopster" userId="b01b90fd-8a9a-4933-ae02-98ebaa85e93f" providerId="ADAL" clId="{81B01965-1DA3-4B81-8166-4CBC886400DC}" dt="2022-07-05T14:13:08.867" v="1612" actId="478"/>
          <ac:picMkLst>
            <pc:docMk/>
            <pc:sldMk cId="1593153190" sldId="355"/>
            <ac:picMk id="4" creationId="{1D38590B-3C76-4505-BBF7-FB38372DC227}"/>
          </ac:picMkLst>
        </pc:picChg>
      </pc:sldChg>
      <pc:sldChg chg="addSp delSp modSp delAnim modAnim">
        <pc:chgData name="Martina Hopster" userId="b01b90fd-8a9a-4933-ae02-98ebaa85e93f" providerId="ADAL" clId="{81B01965-1DA3-4B81-8166-4CBC886400DC}" dt="2022-07-06T09:33:47.854" v="1676" actId="14100"/>
        <pc:sldMkLst>
          <pc:docMk/>
          <pc:sldMk cId="2569267669" sldId="358"/>
        </pc:sldMkLst>
        <pc:picChg chg="add del mod">
          <ac:chgData name="Martina Hopster" userId="b01b90fd-8a9a-4933-ae02-98ebaa85e93f" providerId="ADAL" clId="{81B01965-1DA3-4B81-8166-4CBC886400DC}" dt="2022-07-06T09:32:50.318" v="1665" actId="478"/>
          <ac:picMkLst>
            <pc:docMk/>
            <pc:sldMk cId="2569267669" sldId="358"/>
            <ac:picMk id="3" creationId="{5658FEDD-53A0-4B4C-9A00-D5AD47ED9F71}"/>
          </ac:picMkLst>
        </pc:picChg>
        <pc:picChg chg="add mod">
          <ac:chgData name="Martina Hopster" userId="b01b90fd-8a9a-4933-ae02-98ebaa85e93f" providerId="ADAL" clId="{81B01965-1DA3-4B81-8166-4CBC886400DC}" dt="2022-07-06T09:33:47.854" v="1676" actId="14100"/>
          <ac:picMkLst>
            <pc:docMk/>
            <pc:sldMk cId="2569267669" sldId="358"/>
            <ac:picMk id="4" creationId="{792B890F-24B7-4DE9-A93B-97E29AC50B1D}"/>
          </ac:picMkLst>
        </pc:picChg>
        <pc:picChg chg="del">
          <ac:chgData name="Martina Hopster" userId="b01b90fd-8a9a-4933-ae02-98ebaa85e93f" providerId="ADAL" clId="{81B01965-1DA3-4B81-8166-4CBC886400DC}" dt="2022-07-06T09:30:35.986" v="1659" actId="478"/>
          <ac:picMkLst>
            <pc:docMk/>
            <pc:sldMk cId="2569267669" sldId="358"/>
            <ac:picMk id="6" creationId="{6E6739A8-FC53-4D4D-884E-3F5F28532B80}"/>
          </ac:picMkLst>
        </pc:picChg>
        <pc:picChg chg="del">
          <ac:chgData name="Martina Hopster" userId="b01b90fd-8a9a-4933-ae02-98ebaa85e93f" providerId="ADAL" clId="{81B01965-1DA3-4B81-8166-4CBC886400DC}" dt="2022-07-06T09:30:36.687" v="1660" actId="478"/>
          <ac:picMkLst>
            <pc:docMk/>
            <pc:sldMk cId="2569267669" sldId="358"/>
            <ac:picMk id="7" creationId="{BAFCC7D4-4214-47B0-B63D-CB1D2F5A4611}"/>
          </ac:picMkLst>
        </pc:picChg>
        <pc:picChg chg="add mod">
          <ac:chgData name="Martina Hopster" userId="b01b90fd-8a9a-4933-ae02-98ebaa85e93f" providerId="ADAL" clId="{81B01965-1DA3-4B81-8166-4CBC886400DC}" dt="2022-07-06T09:33:44.068" v="1675" actId="14100"/>
          <ac:picMkLst>
            <pc:docMk/>
            <pc:sldMk cId="2569267669" sldId="358"/>
            <ac:picMk id="8" creationId="{909F0C40-A3BC-40F3-89A0-E87EE37C0A4E}"/>
          </ac:picMkLst>
        </pc:picChg>
      </pc:sldChg>
      <pc:sldChg chg="addSp delSp modSp add delAnim modAnim">
        <pc:chgData name="Martina Hopster" userId="b01b90fd-8a9a-4933-ae02-98ebaa85e93f" providerId="ADAL" clId="{81B01965-1DA3-4B81-8166-4CBC886400DC}" dt="2022-07-06T09:34:12.207" v="1679" actId="1076"/>
        <pc:sldMkLst>
          <pc:docMk/>
          <pc:sldMk cId="1406643832" sldId="361"/>
        </pc:sldMkLst>
        <pc:picChg chg="add mod">
          <ac:chgData name="Martina Hopster" userId="b01b90fd-8a9a-4933-ae02-98ebaa85e93f" providerId="ADAL" clId="{81B01965-1DA3-4B81-8166-4CBC886400DC}" dt="2022-07-06T09:33:40.438" v="1674" actId="1076"/>
          <ac:picMkLst>
            <pc:docMk/>
            <pc:sldMk cId="1406643832" sldId="361"/>
            <ac:picMk id="3" creationId="{CBE521E7-3201-4ABF-A789-167ACA01B847}"/>
          </ac:picMkLst>
        </pc:picChg>
        <pc:picChg chg="del">
          <ac:chgData name="Martina Hopster" userId="b01b90fd-8a9a-4933-ae02-98ebaa85e93f" providerId="ADAL" clId="{81B01965-1DA3-4B81-8166-4CBC886400DC}" dt="2022-07-06T09:33:15.382" v="1670" actId="478"/>
          <ac:picMkLst>
            <pc:docMk/>
            <pc:sldMk cId="1406643832" sldId="361"/>
            <ac:picMk id="4" creationId="{792B890F-24B7-4DE9-A93B-97E29AC50B1D}"/>
          </ac:picMkLst>
        </pc:picChg>
        <pc:picChg chg="add mod">
          <ac:chgData name="Martina Hopster" userId="b01b90fd-8a9a-4933-ae02-98ebaa85e93f" providerId="ADAL" clId="{81B01965-1DA3-4B81-8166-4CBC886400DC}" dt="2022-07-06T09:34:12.207" v="1679" actId="1076"/>
          <ac:picMkLst>
            <pc:docMk/>
            <pc:sldMk cId="1406643832" sldId="361"/>
            <ac:picMk id="6" creationId="{D32720AA-EE81-4BE9-A35F-7D92B5E13A12}"/>
          </ac:picMkLst>
        </pc:picChg>
        <pc:picChg chg="del">
          <ac:chgData name="Martina Hopster" userId="b01b90fd-8a9a-4933-ae02-98ebaa85e93f" providerId="ADAL" clId="{81B01965-1DA3-4B81-8166-4CBC886400DC}" dt="2022-07-06T09:33:14.750" v="1669" actId="478"/>
          <ac:picMkLst>
            <pc:docMk/>
            <pc:sldMk cId="1406643832" sldId="361"/>
            <ac:picMk id="8" creationId="{909F0C40-A3BC-40F3-89A0-E87EE37C0A4E}"/>
          </ac:picMkLst>
        </pc:picChg>
      </pc:sldChg>
      <pc:sldChg chg="addSp delSp modSp add delAnim modAnim">
        <pc:chgData name="Martina Hopster" userId="b01b90fd-8a9a-4933-ae02-98ebaa85e93f" providerId="ADAL" clId="{81B01965-1DA3-4B81-8166-4CBC886400DC}" dt="2022-07-06T09:34:58.454" v="1687" actId="1076"/>
        <pc:sldMkLst>
          <pc:docMk/>
          <pc:sldMk cId="501157568" sldId="362"/>
        </pc:sldMkLst>
        <pc:picChg chg="del">
          <ac:chgData name="Martina Hopster" userId="b01b90fd-8a9a-4933-ae02-98ebaa85e93f" providerId="ADAL" clId="{81B01965-1DA3-4B81-8166-4CBC886400DC}" dt="2022-07-06T09:34:17.547" v="1681" actId="478"/>
          <ac:picMkLst>
            <pc:docMk/>
            <pc:sldMk cId="501157568" sldId="362"/>
            <ac:picMk id="3" creationId="{CBE521E7-3201-4ABF-A789-167ACA01B847}"/>
          </ac:picMkLst>
        </pc:picChg>
        <pc:picChg chg="add mod">
          <ac:chgData name="Martina Hopster" userId="b01b90fd-8a9a-4933-ae02-98ebaa85e93f" providerId="ADAL" clId="{81B01965-1DA3-4B81-8166-4CBC886400DC}" dt="2022-07-06T09:34:36.205" v="1685" actId="14100"/>
          <ac:picMkLst>
            <pc:docMk/>
            <pc:sldMk cId="501157568" sldId="362"/>
            <ac:picMk id="4" creationId="{09DBDC9B-D771-4F43-93DD-A2E2D0BF43DF}"/>
          </ac:picMkLst>
        </pc:picChg>
        <pc:picChg chg="del">
          <ac:chgData name="Martina Hopster" userId="b01b90fd-8a9a-4933-ae02-98ebaa85e93f" providerId="ADAL" clId="{81B01965-1DA3-4B81-8166-4CBC886400DC}" dt="2022-07-06T09:34:18.284" v="1682" actId="478"/>
          <ac:picMkLst>
            <pc:docMk/>
            <pc:sldMk cId="501157568" sldId="362"/>
            <ac:picMk id="6" creationId="{D32720AA-EE81-4BE9-A35F-7D92B5E13A12}"/>
          </ac:picMkLst>
        </pc:picChg>
        <pc:picChg chg="add mod">
          <ac:chgData name="Martina Hopster" userId="b01b90fd-8a9a-4933-ae02-98ebaa85e93f" providerId="ADAL" clId="{81B01965-1DA3-4B81-8166-4CBC886400DC}" dt="2022-07-06T09:34:58.454" v="1687" actId="1076"/>
          <ac:picMkLst>
            <pc:docMk/>
            <pc:sldMk cId="501157568" sldId="362"/>
            <ac:picMk id="7" creationId="{2821749A-1CFD-4C32-9134-9DB39D72F936}"/>
          </ac:picMkLst>
        </pc:picChg>
      </pc:sldChg>
      <pc:sldChg chg="add ord">
        <pc:chgData name="Martina Hopster" userId="b01b90fd-8a9a-4933-ae02-98ebaa85e93f" providerId="ADAL" clId="{81B01965-1DA3-4B81-8166-4CBC886400DC}" dt="2022-07-06T10:05:58.358" v="1723"/>
        <pc:sldMkLst>
          <pc:docMk/>
          <pc:sldMk cId="1869685578" sldId="363"/>
        </pc:sldMkLst>
      </pc:sldChg>
      <pc:sldChg chg="add">
        <pc:chgData name="Martina Hopster" userId="b01b90fd-8a9a-4933-ae02-98ebaa85e93f" providerId="ADAL" clId="{81B01965-1DA3-4B81-8166-4CBC886400DC}" dt="2022-07-06T09:39:16.539" v="1721"/>
        <pc:sldMkLst>
          <pc:docMk/>
          <pc:sldMk cId="2805772006" sldId="365"/>
        </pc:sldMkLst>
      </pc:sldChg>
      <pc:sldChg chg="add">
        <pc:chgData name="Martina Hopster" userId="b01b90fd-8a9a-4933-ae02-98ebaa85e93f" providerId="ADAL" clId="{81B01965-1DA3-4B81-8166-4CBC886400DC}" dt="2022-07-06T09:39:18.722" v="1722"/>
        <pc:sldMkLst>
          <pc:docMk/>
          <pc:sldMk cId="964995260" sldId="366"/>
        </pc:sldMkLst>
      </pc:sldChg>
      <pc:sldChg chg="addSp delSp modSp add modAnim">
        <pc:chgData name="Martina Hopster" userId="b01b90fd-8a9a-4933-ae02-98ebaa85e93f" providerId="ADAL" clId="{81B01965-1DA3-4B81-8166-4CBC886400DC}" dt="2022-07-06T10:31:17.499" v="1822"/>
        <pc:sldMkLst>
          <pc:docMk/>
          <pc:sldMk cId="4291756641" sldId="367"/>
        </pc:sldMkLst>
        <pc:spChg chg="mod">
          <ac:chgData name="Martina Hopster" userId="b01b90fd-8a9a-4933-ae02-98ebaa85e93f" providerId="ADAL" clId="{81B01965-1DA3-4B81-8166-4CBC886400DC}" dt="2022-07-06T10:30:10.370" v="1803" actId="20577"/>
          <ac:spMkLst>
            <pc:docMk/>
            <pc:sldMk cId="4291756641" sldId="367"/>
            <ac:spMk id="2" creationId="{A2C7291E-5C36-4407-89F2-8E548B25B973}"/>
          </ac:spMkLst>
        </pc:spChg>
        <pc:spChg chg="add mod">
          <ac:chgData name="Martina Hopster" userId="b01b90fd-8a9a-4933-ae02-98ebaa85e93f" providerId="ADAL" clId="{81B01965-1DA3-4B81-8166-4CBC886400DC}" dt="2022-07-06T10:31:05.961" v="1820" actId="20577"/>
          <ac:spMkLst>
            <pc:docMk/>
            <pc:sldMk cId="4291756641" sldId="367"/>
            <ac:spMk id="8" creationId="{EF20667E-409E-4927-B7BF-261883BAC1DE}"/>
          </ac:spMkLst>
        </pc:spChg>
        <pc:picChg chg="del">
          <ac:chgData name="Martina Hopster" userId="b01b90fd-8a9a-4933-ae02-98ebaa85e93f" providerId="ADAL" clId="{81B01965-1DA3-4B81-8166-4CBC886400DC}" dt="2022-07-06T10:06:20.582" v="1737" actId="478"/>
          <ac:picMkLst>
            <pc:docMk/>
            <pc:sldMk cId="4291756641" sldId="367"/>
            <ac:picMk id="4" creationId="{9B3657F9-3ACA-406E-8314-2C49A946938B}"/>
          </ac:picMkLst>
        </pc:picChg>
        <pc:picChg chg="add mod">
          <ac:chgData name="Martina Hopster" userId="b01b90fd-8a9a-4933-ae02-98ebaa85e93f" providerId="ADAL" clId="{81B01965-1DA3-4B81-8166-4CBC886400DC}" dt="2022-07-06T10:06:38.066" v="1740" actId="1076"/>
          <ac:picMkLst>
            <pc:docMk/>
            <pc:sldMk cId="4291756641" sldId="367"/>
            <ac:picMk id="5" creationId="{45E5C656-E947-4ADF-8BE6-E6CF78A252C7}"/>
          </ac:picMkLst>
        </pc:picChg>
        <pc:picChg chg="add mod">
          <ac:chgData name="Martina Hopster" userId="b01b90fd-8a9a-4933-ae02-98ebaa85e93f" providerId="ADAL" clId="{81B01965-1DA3-4B81-8166-4CBC886400DC}" dt="2022-07-06T10:30:51.419" v="1807" actId="1076"/>
          <ac:picMkLst>
            <pc:docMk/>
            <pc:sldMk cId="4291756641" sldId="367"/>
            <ac:picMk id="7" creationId="{F95438B8-CA58-4B02-8B4E-619145C469D1}"/>
          </ac:picMkLst>
        </pc:picChg>
      </pc:sldChg>
      <pc:sldChg chg="addSp delSp modSp add modAnim">
        <pc:chgData name="Martina Hopster" userId="b01b90fd-8a9a-4933-ae02-98ebaa85e93f" providerId="ADAL" clId="{81B01965-1DA3-4B81-8166-4CBC886400DC}" dt="2022-07-06T13:14:42.515" v="2752"/>
        <pc:sldMkLst>
          <pc:docMk/>
          <pc:sldMk cId="1961604683" sldId="368"/>
        </pc:sldMkLst>
        <pc:spChg chg="mod">
          <ac:chgData name="Martina Hopster" userId="b01b90fd-8a9a-4933-ae02-98ebaa85e93f" providerId="ADAL" clId="{81B01965-1DA3-4B81-8166-4CBC886400DC}" dt="2022-07-06T10:30:23.449" v="1804"/>
          <ac:spMkLst>
            <pc:docMk/>
            <pc:sldMk cId="1961604683" sldId="368"/>
            <ac:spMk id="2" creationId="{A2C7291E-5C36-4407-89F2-8E548B25B973}"/>
          </ac:spMkLst>
        </pc:spChg>
        <pc:spChg chg="add mod">
          <ac:chgData name="Martina Hopster" userId="b01b90fd-8a9a-4933-ae02-98ebaa85e93f" providerId="ADAL" clId="{81B01965-1DA3-4B81-8166-4CBC886400DC}" dt="2022-07-06T13:14:33.333" v="2750" actId="20577"/>
          <ac:spMkLst>
            <pc:docMk/>
            <pc:sldMk cId="1961604683" sldId="368"/>
            <ac:spMk id="6" creationId="{15124AA0-E3D8-4556-9ADE-D4637EFEA9AD}"/>
          </ac:spMkLst>
        </pc:spChg>
        <pc:picChg chg="add mod">
          <ac:chgData name="Martina Hopster" userId="b01b90fd-8a9a-4933-ae02-98ebaa85e93f" providerId="ADAL" clId="{81B01965-1DA3-4B81-8166-4CBC886400DC}" dt="2022-07-06T13:14:16.722" v="2736" actId="14100"/>
          <ac:picMkLst>
            <pc:docMk/>
            <pc:sldMk cId="1961604683" sldId="368"/>
            <ac:picMk id="4" creationId="{C1DA422F-8866-4E0A-9165-D04C92835937}"/>
          </ac:picMkLst>
        </pc:picChg>
        <pc:picChg chg="del">
          <ac:chgData name="Martina Hopster" userId="b01b90fd-8a9a-4933-ae02-98ebaa85e93f" providerId="ADAL" clId="{81B01965-1DA3-4B81-8166-4CBC886400DC}" dt="2022-07-06T10:07:25.831" v="1745" actId="478"/>
          <ac:picMkLst>
            <pc:docMk/>
            <pc:sldMk cId="1961604683" sldId="368"/>
            <ac:picMk id="7" creationId="{F95438B8-CA58-4B02-8B4E-619145C469D1}"/>
          </ac:picMkLst>
        </pc:picChg>
      </pc:sldChg>
      <pc:sldChg chg="modSp add">
        <pc:chgData name="Martina Hopster" userId="b01b90fd-8a9a-4933-ae02-98ebaa85e93f" providerId="ADAL" clId="{81B01965-1DA3-4B81-8166-4CBC886400DC}" dt="2022-07-06T10:30:28.422" v="1805"/>
        <pc:sldMkLst>
          <pc:docMk/>
          <pc:sldMk cId="553430452" sldId="369"/>
        </pc:sldMkLst>
        <pc:spChg chg="mod">
          <ac:chgData name="Martina Hopster" userId="b01b90fd-8a9a-4933-ae02-98ebaa85e93f" providerId="ADAL" clId="{81B01965-1DA3-4B81-8166-4CBC886400DC}" dt="2022-07-06T10:30:28.422" v="1805"/>
          <ac:spMkLst>
            <pc:docMk/>
            <pc:sldMk cId="553430452" sldId="369"/>
            <ac:spMk id="2" creationId="{A2C7291E-5C36-4407-89F2-8E548B25B973}"/>
          </ac:spMkLst>
        </pc:spChg>
      </pc:sldChg>
      <pc:sldChg chg="modSp add">
        <pc:chgData name="Martina Hopster" userId="b01b90fd-8a9a-4933-ae02-98ebaa85e93f" providerId="ADAL" clId="{81B01965-1DA3-4B81-8166-4CBC886400DC}" dt="2022-07-06T10:30:32.864" v="1806"/>
        <pc:sldMkLst>
          <pc:docMk/>
          <pc:sldMk cId="1712227310" sldId="370"/>
        </pc:sldMkLst>
        <pc:spChg chg="mod">
          <ac:chgData name="Martina Hopster" userId="b01b90fd-8a9a-4933-ae02-98ebaa85e93f" providerId="ADAL" clId="{81B01965-1DA3-4B81-8166-4CBC886400DC}" dt="2022-07-06T10:30:32.864" v="1806"/>
          <ac:spMkLst>
            <pc:docMk/>
            <pc:sldMk cId="1712227310" sldId="370"/>
            <ac:spMk id="2" creationId="{A2C7291E-5C36-4407-89F2-8E548B25B973}"/>
          </ac:spMkLst>
        </pc:spChg>
      </pc:sldChg>
      <pc:sldChg chg="addSp delSp modSp add modAnim">
        <pc:chgData name="Martina Hopster" userId="b01b90fd-8a9a-4933-ae02-98ebaa85e93f" providerId="ADAL" clId="{81B01965-1DA3-4B81-8166-4CBC886400DC}" dt="2022-07-06T12:49:09.992" v="2125"/>
        <pc:sldMkLst>
          <pc:docMk/>
          <pc:sldMk cId="2095091103" sldId="371"/>
        </pc:sldMkLst>
        <pc:spChg chg="mod">
          <ac:chgData name="Martina Hopster" userId="b01b90fd-8a9a-4933-ae02-98ebaa85e93f" providerId="ADAL" clId="{81B01965-1DA3-4B81-8166-4CBC886400DC}" dt="2022-07-06T12:46:01.747" v="2043" actId="20577"/>
          <ac:spMkLst>
            <pc:docMk/>
            <pc:sldMk cId="2095091103" sldId="371"/>
            <ac:spMk id="2" creationId="{A2C7291E-5C36-4407-89F2-8E548B25B973}"/>
          </ac:spMkLst>
        </pc:spChg>
        <pc:spChg chg="add mod">
          <ac:chgData name="Martina Hopster" userId="b01b90fd-8a9a-4933-ae02-98ebaa85e93f" providerId="ADAL" clId="{81B01965-1DA3-4B81-8166-4CBC886400DC}" dt="2022-07-06T12:48:54.269" v="2123" actId="20577"/>
          <ac:spMkLst>
            <pc:docMk/>
            <pc:sldMk cId="2095091103" sldId="371"/>
            <ac:spMk id="6" creationId="{8328AAC4-AA0F-4DFA-AA56-EC7EC369BEFF}"/>
          </ac:spMkLst>
        </pc:spChg>
        <pc:picChg chg="add mod">
          <ac:chgData name="Martina Hopster" userId="b01b90fd-8a9a-4933-ae02-98ebaa85e93f" providerId="ADAL" clId="{81B01965-1DA3-4B81-8166-4CBC886400DC}" dt="2022-07-06T10:36:13.377" v="1910" actId="1076"/>
          <ac:picMkLst>
            <pc:docMk/>
            <pc:sldMk cId="2095091103" sldId="371"/>
            <ac:picMk id="4" creationId="{38CB8881-FC00-4320-B051-E55D08A3824F}"/>
          </ac:picMkLst>
        </pc:picChg>
        <pc:picChg chg="add del mod">
          <ac:chgData name="Martina Hopster" userId="b01b90fd-8a9a-4933-ae02-98ebaa85e93f" providerId="ADAL" clId="{81B01965-1DA3-4B81-8166-4CBC886400DC}" dt="2022-07-06T12:46:49.541" v="2045" actId="478"/>
          <ac:picMkLst>
            <pc:docMk/>
            <pc:sldMk cId="2095091103" sldId="371"/>
            <ac:picMk id="5" creationId="{40F42044-F34C-43A3-8878-0213A67310CC}"/>
          </ac:picMkLst>
        </pc:picChg>
        <pc:picChg chg="del">
          <ac:chgData name="Martina Hopster" userId="b01b90fd-8a9a-4933-ae02-98ebaa85e93f" providerId="ADAL" clId="{81B01965-1DA3-4B81-8166-4CBC886400DC}" dt="2022-07-06T10:35:37.357" v="1907" actId="478"/>
          <ac:picMkLst>
            <pc:docMk/>
            <pc:sldMk cId="2095091103" sldId="371"/>
            <ac:picMk id="5" creationId="{45E5C656-E947-4ADF-8BE6-E6CF78A252C7}"/>
          </ac:picMkLst>
        </pc:picChg>
      </pc:sldChg>
      <pc:sldChg chg="addSp modSp add modAnim">
        <pc:chgData name="Martina Hopster" userId="b01b90fd-8a9a-4933-ae02-98ebaa85e93f" providerId="ADAL" clId="{81B01965-1DA3-4B81-8166-4CBC886400DC}" dt="2022-07-06T12:50:11.014" v="2201" actId="20577"/>
        <pc:sldMkLst>
          <pc:docMk/>
          <pc:sldMk cId="1428999590" sldId="372"/>
        </pc:sldMkLst>
        <pc:spChg chg="mod">
          <ac:chgData name="Martina Hopster" userId="b01b90fd-8a9a-4933-ae02-98ebaa85e93f" providerId="ADAL" clId="{81B01965-1DA3-4B81-8166-4CBC886400DC}" dt="2022-07-06T12:47:07.868" v="2046"/>
          <ac:spMkLst>
            <pc:docMk/>
            <pc:sldMk cId="1428999590" sldId="372"/>
            <ac:spMk id="2" creationId="{A2C7291E-5C36-4407-89F2-8E548B25B973}"/>
          </ac:spMkLst>
        </pc:spChg>
        <pc:spChg chg="add mod">
          <ac:chgData name="Martina Hopster" userId="b01b90fd-8a9a-4933-ae02-98ebaa85e93f" providerId="ADAL" clId="{81B01965-1DA3-4B81-8166-4CBC886400DC}" dt="2022-07-06T12:50:11.014" v="2201" actId="20577"/>
          <ac:spMkLst>
            <pc:docMk/>
            <pc:sldMk cId="1428999590" sldId="372"/>
            <ac:spMk id="5" creationId="{40366260-2CD2-4BEC-8E96-D14A3A035A3D}"/>
          </ac:spMkLst>
        </pc:spChg>
      </pc:sldChg>
      <pc:sldChg chg="addSp modSp add modAnim">
        <pc:chgData name="Martina Hopster" userId="b01b90fd-8a9a-4933-ae02-98ebaa85e93f" providerId="ADAL" clId="{81B01965-1DA3-4B81-8166-4CBC886400DC}" dt="2022-07-06T12:55:36.178" v="2664" actId="20577"/>
        <pc:sldMkLst>
          <pc:docMk/>
          <pc:sldMk cId="3446565741" sldId="373"/>
        </pc:sldMkLst>
        <pc:spChg chg="mod">
          <ac:chgData name="Martina Hopster" userId="b01b90fd-8a9a-4933-ae02-98ebaa85e93f" providerId="ADAL" clId="{81B01965-1DA3-4B81-8166-4CBC886400DC}" dt="2022-07-06T12:47:18.621" v="2048"/>
          <ac:spMkLst>
            <pc:docMk/>
            <pc:sldMk cId="3446565741" sldId="373"/>
            <ac:spMk id="2" creationId="{A2C7291E-5C36-4407-89F2-8E548B25B973}"/>
          </ac:spMkLst>
        </pc:spChg>
        <pc:spChg chg="add mod">
          <ac:chgData name="Martina Hopster" userId="b01b90fd-8a9a-4933-ae02-98ebaa85e93f" providerId="ADAL" clId="{81B01965-1DA3-4B81-8166-4CBC886400DC}" dt="2022-07-06T12:55:36.178" v="2664" actId="20577"/>
          <ac:spMkLst>
            <pc:docMk/>
            <pc:sldMk cId="3446565741" sldId="373"/>
            <ac:spMk id="5" creationId="{2862F838-DBB5-4A3B-8AFE-0E1DDB0EA036}"/>
          </ac:spMkLst>
        </pc:spChg>
      </pc:sldChg>
      <pc:sldChg chg="addSp modSp add modAnim">
        <pc:chgData name="Martina Hopster" userId="b01b90fd-8a9a-4933-ae02-98ebaa85e93f" providerId="ADAL" clId="{81B01965-1DA3-4B81-8166-4CBC886400DC}" dt="2022-07-06T12:53:13.659" v="2445" actId="20577"/>
        <pc:sldMkLst>
          <pc:docMk/>
          <pc:sldMk cId="3977044224" sldId="374"/>
        </pc:sldMkLst>
        <pc:spChg chg="mod">
          <ac:chgData name="Martina Hopster" userId="b01b90fd-8a9a-4933-ae02-98ebaa85e93f" providerId="ADAL" clId="{81B01965-1DA3-4B81-8166-4CBC886400DC}" dt="2022-07-06T12:47:13.117" v="2047"/>
          <ac:spMkLst>
            <pc:docMk/>
            <pc:sldMk cId="3977044224" sldId="374"/>
            <ac:spMk id="2" creationId="{A2C7291E-5C36-4407-89F2-8E548B25B973}"/>
          </ac:spMkLst>
        </pc:spChg>
        <pc:spChg chg="add mod">
          <ac:chgData name="Martina Hopster" userId="b01b90fd-8a9a-4933-ae02-98ebaa85e93f" providerId="ADAL" clId="{81B01965-1DA3-4B81-8166-4CBC886400DC}" dt="2022-07-06T12:53:13.659" v="2445" actId="20577"/>
          <ac:spMkLst>
            <pc:docMk/>
            <pc:sldMk cId="3977044224" sldId="374"/>
            <ac:spMk id="5" creationId="{DB536744-377A-4094-9DF0-DD371C15C0FE}"/>
          </ac:spMkLst>
        </pc:spChg>
      </pc:sldChg>
      <pc:sldChg chg="modSp add">
        <pc:chgData name="Martina Hopster" userId="b01b90fd-8a9a-4933-ae02-98ebaa85e93f" providerId="ADAL" clId="{81B01965-1DA3-4B81-8166-4CBC886400DC}" dt="2022-07-06T13:00:49.281" v="2732" actId="20577"/>
        <pc:sldMkLst>
          <pc:docMk/>
          <pc:sldMk cId="1976592742" sldId="375"/>
        </pc:sldMkLst>
        <pc:spChg chg="mod">
          <ac:chgData name="Martina Hopster" userId="b01b90fd-8a9a-4933-ae02-98ebaa85e93f" providerId="ADAL" clId="{81B01965-1DA3-4B81-8166-4CBC886400DC}" dt="2022-07-06T13:00:49.281" v="2732" actId="20577"/>
          <ac:spMkLst>
            <pc:docMk/>
            <pc:sldMk cId="1976592742" sldId="375"/>
            <ac:spMk id="5" creationId="{2862F838-DBB5-4A3B-8AFE-0E1DDB0EA036}"/>
          </ac:spMkLst>
        </pc:spChg>
      </pc:sldChg>
      <pc:sldChg chg="modSp">
        <pc:chgData name="Martina Hopster" userId="b01b90fd-8a9a-4933-ae02-98ebaa85e93f" providerId="ADAL" clId="{81B01965-1DA3-4B81-8166-4CBC886400DC}" dt="2022-07-07T12:06:33.673" v="2784" actId="1076"/>
        <pc:sldMkLst>
          <pc:docMk/>
          <pc:sldMk cId="3343677435" sldId="376"/>
        </pc:sldMkLst>
        <pc:spChg chg="mod">
          <ac:chgData name="Martina Hopster" userId="b01b90fd-8a9a-4933-ae02-98ebaa85e93f" providerId="ADAL" clId="{81B01965-1DA3-4B81-8166-4CBC886400DC}" dt="2022-07-07T12:06:33.673" v="2784" actId="1076"/>
          <ac:spMkLst>
            <pc:docMk/>
            <pc:sldMk cId="3343677435" sldId="376"/>
            <ac:spMk id="7" creationId="{A6059C14-71BD-4124-89C4-3F7E045A005D}"/>
          </ac:spMkLst>
        </pc:spChg>
        <pc:picChg chg="mod ord">
          <ac:chgData name="Martina Hopster" userId="b01b90fd-8a9a-4933-ae02-98ebaa85e93f" providerId="ADAL" clId="{81B01965-1DA3-4B81-8166-4CBC886400DC}" dt="2022-07-07T12:06:27.959" v="2783" actId="167"/>
          <ac:picMkLst>
            <pc:docMk/>
            <pc:sldMk cId="3343677435" sldId="376"/>
            <ac:picMk id="42" creationId="{79E60237-996D-49C0-8320-F582A8CE7927}"/>
          </ac:picMkLst>
        </pc:picChg>
      </pc:sldChg>
      <pc:sldChg chg="modSp">
        <pc:chgData name="Martina Hopster" userId="b01b90fd-8a9a-4933-ae02-98ebaa85e93f" providerId="ADAL" clId="{81B01965-1DA3-4B81-8166-4CBC886400DC}" dt="2022-07-07T12:05:24.393" v="2767" actId="1076"/>
        <pc:sldMkLst>
          <pc:docMk/>
          <pc:sldMk cId="4171911870" sldId="377"/>
        </pc:sldMkLst>
        <pc:spChg chg="mod">
          <ac:chgData name="Martina Hopster" userId="b01b90fd-8a9a-4933-ae02-98ebaa85e93f" providerId="ADAL" clId="{81B01965-1DA3-4B81-8166-4CBC886400DC}" dt="2022-07-07T12:05:24.393" v="2767" actId="1076"/>
          <ac:spMkLst>
            <pc:docMk/>
            <pc:sldMk cId="4171911870" sldId="377"/>
            <ac:spMk id="9" creationId="{20B8BF39-E9E3-4C3C-A054-C2FBC686BF95}"/>
          </ac:spMkLst>
        </pc:spChg>
        <pc:picChg chg="mod ord">
          <ac:chgData name="Martina Hopster" userId="b01b90fd-8a9a-4933-ae02-98ebaa85e93f" providerId="ADAL" clId="{81B01965-1DA3-4B81-8166-4CBC886400DC}" dt="2022-07-07T12:05:17.958" v="2766" actId="167"/>
          <ac:picMkLst>
            <pc:docMk/>
            <pc:sldMk cId="4171911870" sldId="377"/>
            <ac:picMk id="5" creationId="{FEC91C34-5B83-462B-B64A-D4CEB9D92307}"/>
          </ac:picMkLst>
        </pc:picChg>
      </pc:sldChg>
      <pc:sldChg chg="modSp">
        <pc:chgData name="Martina Hopster" userId="b01b90fd-8a9a-4933-ae02-98ebaa85e93f" providerId="ADAL" clId="{81B01965-1DA3-4B81-8166-4CBC886400DC}" dt="2022-07-07T12:05:45.009" v="2772" actId="1076"/>
        <pc:sldMkLst>
          <pc:docMk/>
          <pc:sldMk cId="2729801188" sldId="378"/>
        </pc:sldMkLst>
        <pc:spChg chg="mod">
          <ac:chgData name="Martina Hopster" userId="b01b90fd-8a9a-4933-ae02-98ebaa85e93f" providerId="ADAL" clId="{81B01965-1DA3-4B81-8166-4CBC886400DC}" dt="2022-07-07T12:05:45.009" v="2772" actId="1076"/>
          <ac:spMkLst>
            <pc:docMk/>
            <pc:sldMk cId="2729801188" sldId="378"/>
            <ac:spMk id="98" creationId="{C241AC82-B6C9-40FE-AAB5-DD2201EEA82D}"/>
          </ac:spMkLst>
        </pc:spChg>
        <pc:spChg chg="mod">
          <ac:chgData name="Martina Hopster" userId="b01b90fd-8a9a-4933-ae02-98ebaa85e93f" providerId="ADAL" clId="{81B01965-1DA3-4B81-8166-4CBC886400DC}" dt="2022-07-07T12:04:27.834" v="2759" actId="1076"/>
          <ac:spMkLst>
            <pc:docMk/>
            <pc:sldMk cId="2729801188" sldId="378"/>
            <ac:spMk id="110" creationId="{2D2B8E03-0331-43AF-BC5B-266AB89C3492}"/>
          </ac:spMkLst>
        </pc:spChg>
        <pc:picChg chg="mod ord">
          <ac:chgData name="Martina Hopster" userId="b01b90fd-8a9a-4933-ae02-98ebaa85e93f" providerId="ADAL" clId="{81B01965-1DA3-4B81-8166-4CBC886400DC}" dt="2022-07-07T12:05:39.091" v="2771" actId="167"/>
          <ac:picMkLst>
            <pc:docMk/>
            <pc:sldMk cId="2729801188" sldId="378"/>
            <ac:picMk id="3" creationId="{71872C2B-C1CF-4483-AA4D-F4ABE0ACE14B}"/>
          </ac:picMkLst>
        </pc:picChg>
      </pc:sldChg>
    </pc:docChg>
  </pc:docChgLst>
  <pc:docChgLst>
    <pc:chgData name="Martina Hopster" userId="S::martina.hopster@kja-duesseldorf.de::b01b90fd-8a9a-4933-ae02-98ebaa85e93f" providerId="AD" clId="Web-{5404817B-3612-4DE2-AB9C-DC2C50553A19}"/>
    <pc:docChg chg="addSld addMainMaster">
      <pc:chgData name="Martina Hopster" userId="S::martina.hopster@kja-duesseldorf.de::b01b90fd-8a9a-4933-ae02-98ebaa85e93f" providerId="AD" clId="Web-{5404817B-3612-4DE2-AB9C-DC2C50553A19}" dt="2022-07-07T11:49:51.035" v="2"/>
      <pc:docMkLst>
        <pc:docMk/>
      </pc:docMkLst>
      <pc:sldChg chg="add">
        <pc:chgData name="Martina Hopster" userId="S::martina.hopster@kja-duesseldorf.de::b01b90fd-8a9a-4933-ae02-98ebaa85e93f" providerId="AD" clId="Web-{5404817B-3612-4DE2-AB9C-DC2C50553A19}" dt="2022-07-07T11:49:50.176" v="0"/>
        <pc:sldMkLst>
          <pc:docMk/>
          <pc:sldMk cId="3343677435" sldId="376"/>
        </pc:sldMkLst>
      </pc:sldChg>
      <pc:sldChg chg="add">
        <pc:chgData name="Martina Hopster" userId="S::martina.hopster@kja-duesseldorf.de::b01b90fd-8a9a-4933-ae02-98ebaa85e93f" providerId="AD" clId="Web-{5404817B-3612-4DE2-AB9C-DC2C50553A19}" dt="2022-07-07T11:49:50.598" v="1"/>
        <pc:sldMkLst>
          <pc:docMk/>
          <pc:sldMk cId="4171911870" sldId="377"/>
        </pc:sldMkLst>
      </pc:sldChg>
      <pc:sldChg chg="add">
        <pc:chgData name="Martina Hopster" userId="S::martina.hopster@kja-duesseldorf.de::b01b90fd-8a9a-4933-ae02-98ebaa85e93f" providerId="AD" clId="Web-{5404817B-3612-4DE2-AB9C-DC2C50553A19}" dt="2022-07-07T11:49:51.035" v="2"/>
        <pc:sldMkLst>
          <pc:docMk/>
          <pc:sldMk cId="2729801188" sldId="378"/>
        </pc:sldMkLst>
      </pc:sldChg>
      <pc:sldMasterChg chg="add addSldLayout">
        <pc:chgData name="Martina Hopster" userId="S::martina.hopster@kja-duesseldorf.de::b01b90fd-8a9a-4933-ae02-98ebaa85e93f" providerId="AD" clId="Web-{5404817B-3612-4DE2-AB9C-DC2C50553A19}" dt="2022-07-07T11:49:50.176" v="0"/>
        <pc:sldMasterMkLst>
          <pc:docMk/>
          <pc:sldMasterMk cId="3811908858" sldId="2147483684"/>
        </pc:sldMasterMkLst>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3649262792" sldId="2147483685"/>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959408748" sldId="2147483686"/>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3541571939" sldId="2147483687"/>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2381438145" sldId="2147483688"/>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1085280772" sldId="2147483689"/>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3919972047" sldId="2147483690"/>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52457244" sldId="2147483691"/>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1627430888" sldId="2147483692"/>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2809989444" sldId="2147483693"/>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1874547816" sldId="2147483694"/>
          </pc:sldLayoutMkLst>
        </pc:sldLayoutChg>
        <pc:sldLayoutChg chg="add">
          <pc:chgData name="Martina Hopster" userId="S::martina.hopster@kja-duesseldorf.de::b01b90fd-8a9a-4933-ae02-98ebaa85e93f" providerId="AD" clId="Web-{5404817B-3612-4DE2-AB9C-DC2C50553A19}" dt="2022-07-07T11:49:50.176" v="0"/>
          <pc:sldLayoutMkLst>
            <pc:docMk/>
            <pc:sldMasterMk cId="3811908858" sldId="2147483684"/>
            <pc:sldLayoutMk cId="4185511370" sldId="2147483695"/>
          </pc:sldLayoutMkLst>
        </pc:sldLayoutChg>
      </pc:sldMasterChg>
    </pc:docChg>
  </pc:docChgLst>
  <pc:docChgLst>
    <pc:chgData name="Martina Hopster" userId="S::martina.hopster@kja-duesseldorf.de::b01b90fd-8a9a-4933-ae02-98ebaa85e93f" providerId="AD" clId="Web-{AE234AF3-3F88-43A1-AEAD-9286B4D08300}"/>
    <pc:docChg chg="modSld">
      <pc:chgData name="Martina Hopster" userId="S::martina.hopster@kja-duesseldorf.de::b01b90fd-8a9a-4933-ae02-98ebaa85e93f" providerId="AD" clId="Web-{AE234AF3-3F88-43A1-AEAD-9286B4D08300}" dt="2022-07-06T13:07:53.513" v="152" actId="20577"/>
      <pc:docMkLst>
        <pc:docMk/>
      </pc:docMkLst>
      <pc:sldChg chg="modSp">
        <pc:chgData name="Martina Hopster" userId="S::martina.hopster@kja-duesseldorf.de::b01b90fd-8a9a-4933-ae02-98ebaa85e93f" providerId="AD" clId="Web-{AE234AF3-3F88-43A1-AEAD-9286B4D08300}" dt="2022-07-06T13:05:24.996" v="119" actId="20577"/>
        <pc:sldMkLst>
          <pc:docMk/>
          <pc:sldMk cId="1264603787" sldId="264"/>
        </pc:sldMkLst>
        <pc:spChg chg="mod">
          <ac:chgData name="Martina Hopster" userId="S::martina.hopster@kja-duesseldorf.de::b01b90fd-8a9a-4933-ae02-98ebaa85e93f" providerId="AD" clId="Web-{AE234AF3-3F88-43A1-AEAD-9286B4D08300}" dt="2022-07-06T13:05:24.996" v="119" actId="20577"/>
          <ac:spMkLst>
            <pc:docMk/>
            <pc:sldMk cId="1264603787" sldId="264"/>
            <ac:spMk id="3" creationId="{4E1F2C01-638F-47D6-BA83-951C8F662447}"/>
          </ac:spMkLst>
        </pc:spChg>
      </pc:sldChg>
      <pc:sldChg chg="modSp">
        <pc:chgData name="Martina Hopster" userId="S::martina.hopster@kja-duesseldorf.de::b01b90fd-8a9a-4933-ae02-98ebaa85e93f" providerId="AD" clId="Web-{AE234AF3-3F88-43A1-AEAD-9286B4D08300}" dt="2022-07-06T13:03:31.089" v="56" actId="20577"/>
        <pc:sldMkLst>
          <pc:docMk/>
          <pc:sldMk cId="3692845680" sldId="332"/>
        </pc:sldMkLst>
        <pc:spChg chg="mod">
          <ac:chgData name="Martina Hopster" userId="S::martina.hopster@kja-duesseldorf.de::b01b90fd-8a9a-4933-ae02-98ebaa85e93f" providerId="AD" clId="Web-{AE234AF3-3F88-43A1-AEAD-9286B4D08300}" dt="2022-07-06T13:03:31.089" v="56" actId="20577"/>
          <ac:spMkLst>
            <pc:docMk/>
            <pc:sldMk cId="3692845680" sldId="332"/>
            <ac:spMk id="3" creationId="{4E1F2C01-638F-47D6-BA83-951C8F662447}"/>
          </ac:spMkLst>
        </pc:spChg>
      </pc:sldChg>
      <pc:sldChg chg="modSp">
        <pc:chgData name="Martina Hopster" userId="S::martina.hopster@kja-duesseldorf.de::b01b90fd-8a9a-4933-ae02-98ebaa85e93f" providerId="AD" clId="Web-{AE234AF3-3F88-43A1-AEAD-9286B4D08300}" dt="2022-07-06T13:07:53.513" v="152" actId="20577"/>
        <pc:sldMkLst>
          <pc:docMk/>
          <pc:sldMk cId="3155999005" sldId="333"/>
        </pc:sldMkLst>
        <pc:spChg chg="mod">
          <ac:chgData name="Martina Hopster" userId="S::martina.hopster@kja-duesseldorf.de::b01b90fd-8a9a-4933-ae02-98ebaa85e93f" providerId="AD" clId="Web-{AE234AF3-3F88-43A1-AEAD-9286B4D08300}" dt="2022-07-06T13:07:53.513" v="152" actId="20577"/>
          <ac:spMkLst>
            <pc:docMk/>
            <pc:sldMk cId="3155999005" sldId="333"/>
            <ac:spMk id="3" creationId="{4E1F2C01-638F-47D6-BA83-951C8F662447}"/>
          </ac:spMkLst>
        </pc:spChg>
      </pc:sldChg>
    </pc:docChg>
  </pc:docChgLst>
  <pc:docChgLst>
    <pc:chgData name="Martina Hopster" userId="S::martina.hopster@kja-duesseldorf.de::b01b90fd-8a9a-4933-ae02-98ebaa85e93f" providerId="AD" clId="Web-{2E1FC1E1-2750-4F40-AB15-30AA11B8172F}"/>
    <pc:docChg chg="modSld">
      <pc:chgData name="Martina Hopster" userId="S::martina.hopster@kja-duesseldorf.de::b01b90fd-8a9a-4933-ae02-98ebaa85e93f" providerId="AD" clId="Web-{2E1FC1E1-2750-4F40-AB15-30AA11B8172F}" dt="2022-07-05T13:33:19.519" v="4" actId="20577"/>
      <pc:docMkLst>
        <pc:docMk/>
      </pc:docMkLst>
      <pc:sldChg chg="modSp">
        <pc:chgData name="Martina Hopster" userId="S::martina.hopster@kja-duesseldorf.de::b01b90fd-8a9a-4933-ae02-98ebaa85e93f" providerId="AD" clId="Web-{2E1FC1E1-2750-4F40-AB15-30AA11B8172F}" dt="2022-07-05T13:33:19.519" v="4" actId="20577"/>
        <pc:sldMkLst>
          <pc:docMk/>
          <pc:sldMk cId="2592680675" sldId="265"/>
        </pc:sldMkLst>
        <pc:spChg chg="mod">
          <ac:chgData name="Martina Hopster" userId="S::martina.hopster@kja-duesseldorf.de::b01b90fd-8a9a-4933-ae02-98ebaa85e93f" providerId="AD" clId="Web-{2E1FC1E1-2750-4F40-AB15-30AA11B8172F}" dt="2022-07-05T13:33:19.519" v="4" actId="20577"/>
          <ac:spMkLst>
            <pc:docMk/>
            <pc:sldMk cId="2592680675" sldId="265"/>
            <ac:spMk id="2" creationId="{DE76C7CF-FCF0-4D25-A293-A2E8C03CE25D}"/>
          </ac:spMkLst>
        </pc:spChg>
      </pc:sldChg>
    </pc:docChg>
  </pc:docChgLst>
  <pc:docChgLst>
    <pc:chgData name="Martina Hopster" userId="S::martina.hopster@kja-duesseldorf.de::b01b90fd-8a9a-4933-ae02-98ebaa85e93f" providerId="AD" clId="Web-{1DC3D15E-EA67-48BB-984E-AFDE9D25FDC2}"/>
    <pc:docChg chg="modSld">
      <pc:chgData name="Martina Hopster" userId="S::martina.hopster@kja-duesseldorf.de::b01b90fd-8a9a-4933-ae02-98ebaa85e93f" providerId="AD" clId="Web-{1DC3D15E-EA67-48BB-984E-AFDE9D25FDC2}" dt="2022-09-16T13:51:38.561" v="2" actId="20577"/>
      <pc:docMkLst>
        <pc:docMk/>
      </pc:docMkLst>
      <pc:sldChg chg="modSp">
        <pc:chgData name="Martina Hopster" userId="S::martina.hopster@kja-duesseldorf.de::b01b90fd-8a9a-4933-ae02-98ebaa85e93f" providerId="AD" clId="Web-{1DC3D15E-EA67-48BB-984E-AFDE9D25FDC2}" dt="2022-09-16T13:51:38.561" v="2" actId="20577"/>
        <pc:sldMkLst>
          <pc:docMk/>
          <pc:sldMk cId="1773804299" sldId="257"/>
        </pc:sldMkLst>
        <pc:spChg chg="mod">
          <ac:chgData name="Martina Hopster" userId="S::martina.hopster@kja-duesseldorf.de::b01b90fd-8a9a-4933-ae02-98ebaa85e93f" providerId="AD" clId="Web-{1DC3D15E-EA67-48BB-984E-AFDE9D25FDC2}" dt="2022-09-16T13:51:38.561" v="2" actId="20577"/>
          <ac:spMkLst>
            <pc:docMk/>
            <pc:sldMk cId="1773804299" sldId="257"/>
            <ac:spMk id="11" creationId="{36EB728E-D411-49A3-B169-5B85B3ED36D7}"/>
          </ac:spMkLst>
        </pc:spChg>
      </pc:sldChg>
    </pc:docChg>
  </pc:docChgLst>
  <pc:docChgLst>
    <pc:chgData name="Martina Hopster" userId="S::martina.hopster@kja-duesseldorf.de::b01b90fd-8a9a-4933-ae02-98ebaa85e93f" providerId="AD" clId="Web-{3A34AD71-113A-4AF1-943B-DAC60FE747DF}"/>
    <pc:docChg chg="addSld delSld modSld">
      <pc:chgData name="Martina Hopster" userId="S::martina.hopster@kja-duesseldorf.de::b01b90fd-8a9a-4933-ae02-98ebaa85e93f" providerId="AD" clId="Web-{3A34AD71-113A-4AF1-943B-DAC60FE747DF}" dt="2022-07-06T09:21:37.107" v="24"/>
      <pc:docMkLst>
        <pc:docMk/>
      </pc:docMkLst>
      <pc:sldChg chg="modSp">
        <pc:chgData name="Martina Hopster" userId="S::martina.hopster@kja-duesseldorf.de::b01b90fd-8a9a-4933-ae02-98ebaa85e93f" providerId="AD" clId="Web-{3A34AD71-113A-4AF1-943B-DAC60FE747DF}" dt="2022-07-06T09:18:23.355" v="1" actId="20577"/>
        <pc:sldMkLst>
          <pc:docMk/>
          <pc:sldMk cId="1773804299" sldId="257"/>
        </pc:sldMkLst>
        <pc:spChg chg="mod">
          <ac:chgData name="Martina Hopster" userId="S::martina.hopster@kja-duesseldorf.de::b01b90fd-8a9a-4933-ae02-98ebaa85e93f" providerId="AD" clId="Web-{3A34AD71-113A-4AF1-943B-DAC60FE747DF}" dt="2022-07-06T09:18:23.355" v="1" actId="20577"/>
          <ac:spMkLst>
            <pc:docMk/>
            <pc:sldMk cId="1773804299" sldId="257"/>
            <ac:spMk id="11" creationId="{36EB728E-D411-49A3-B169-5B85B3ED36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BBFE3D-068D-4FFB-A70A-D54AEF70311B}" type="datetimeFigureOut">
              <a:rPr lang="de-DE"/>
              <a:t>16.09.2022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0E0D98-D74C-4995-98F9-A252E9171149}" type="slidenum">
              <a:rPr lang="de-DE"/>
              <a:t>‹Nr.›</a:t>
            </a:fld>
            <a:endParaRPr lang="de-DE"/>
          </a:p>
        </p:txBody>
      </p:sp>
    </p:spTree>
    <p:extLst>
      <p:ext uri="{BB962C8B-B14F-4D97-AF65-F5344CB8AC3E}">
        <p14:creationId xmlns:p14="http://schemas.microsoft.com/office/powerpoint/2010/main" val="4791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a:t>
            </a:fld>
            <a:endParaRPr lang="de-DE"/>
          </a:p>
        </p:txBody>
      </p:sp>
    </p:spTree>
    <p:extLst>
      <p:ext uri="{BB962C8B-B14F-4D97-AF65-F5344CB8AC3E}">
        <p14:creationId xmlns:p14="http://schemas.microsoft.com/office/powerpoint/2010/main" val="231228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10</a:t>
            </a:fld>
            <a:endParaRPr lang="de-DE"/>
          </a:p>
        </p:txBody>
      </p:sp>
    </p:spTree>
    <p:extLst>
      <p:ext uri="{BB962C8B-B14F-4D97-AF65-F5344CB8AC3E}">
        <p14:creationId xmlns:p14="http://schemas.microsoft.com/office/powerpoint/2010/main" val="258845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11</a:t>
            </a:fld>
            <a:endParaRPr lang="de-DE"/>
          </a:p>
        </p:txBody>
      </p:sp>
    </p:spTree>
    <p:extLst>
      <p:ext uri="{BB962C8B-B14F-4D97-AF65-F5344CB8AC3E}">
        <p14:creationId xmlns:p14="http://schemas.microsoft.com/office/powerpoint/2010/main" val="122104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12</a:t>
            </a:fld>
            <a:endParaRPr lang="de-DE"/>
          </a:p>
        </p:txBody>
      </p:sp>
    </p:spTree>
    <p:extLst>
      <p:ext uri="{BB962C8B-B14F-4D97-AF65-F5344CB8AC3E}">
        <p14:creationId xmlns:p14="http://schemas.microsoft.com/office/powerpoint/2010/main" val="227042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13</a:t>
            </a:fld>
            <a:endParaRPr lang="de-DE"/>
          </a:p>
        </p:txBody>
      </p:sp>
    </p:spTree>
    <p:extLst>
      <p:ext uri="{BB962C8B-B14F-4D97-AF65-F5344CB8AC3E}">
        <p14:creationId xmlns:p14="http://schemas.microsoft.com/office/powerpoint/2010/main" val="73892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14</a:t>
            </a:fld>
            <a:endParaRPr lang="de-DE"/>
          </a:p>
        </p:txBody>
      </p:sp>
    </p:spTree>
    <p:extLst>
      <p:ext uri="{BB962C8B-B14F-4D97-AF65-F5344CB8AC3E}">
        <p14:creationId xmlns:p14="http://schemas.microsoft.com/office/powerpoint/2010/main" val="207572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15</a:t>
            </a:fld>
            <a:endParaRPr lang="de-DE"/>
          </a:p>
        </p:txBody>
      </p:sp>
    </p:spTree>
    <p:extLst>
      <p:ext uri="{BB962C8B-B14F-4D97-AF65-F5344CB8AC3E}">
        <p14:creationId xmlns:p14="http://schemas.microsoft.com/office/powerpoint/2010/main" val="287654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16</a:t>
            </a:fld>
            <a:endParaRPr lang="de-DE"/>
          </a:p>
        </p:txBody>
      </p:sp>
    </p:spTree>
    <p:extLst>
      <p:ext uri="{BB962C8B-B14F-4D97-AF65-F5344CB8AC3E}">
        <p14:creationId xmlns:p14="http://schemas.microsoft.com/office/powerpoint/2010/main" val="418796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17</a:t>
            </a:fld>
            <a:endParaRPr lang="de-DE"/>
          </a:p>
        </p:txBody>
      </p:sp>
    </p:spTree>
    <p:extLst>
      <p:ext uri="{BB962C8B-B14F-4D97-AF65-F5344CB8AC3E}">
        <p14:creationId xmlns:p14="http://schemas.microsoft.com/office/powerpoint/2010/main" val="682666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18</a:t>
            </a:fld>
            <a:endParaRPr lang="de-DE"/>
          </a:p>
        </p:txBody>
      </p:sp>
    </p:spTree>
    <p:extLst>
      <p:ext uri="{BB962C8B-B14F-4D97-AF65-F5344CB8AC3E}">
        <p14:creationId xmlns:p14="http://schemas.microsoft.com/office/powerpoint/2010/main" val="158701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19</a:t>
            </a:fld>
            <a:endParaRPr lang="de-DE"/>
          </a:p>
        </p:txBody>
      </p:sp>
    </p:spTree>
    <p:extLst>
      <p:ext uri="{BB962C8B-B14F-4D97-AF65-F5344CB8AC3E}">
        <p14:creationId xmlns:p14="http://schemas.microsoft.com/office/powerpoint/2010/main" val="177104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a:t>
            </a:fld>
            <a:endParaRPr lang="de-DE"/>
          </a:p>
        </p:txBody>
      </p:sp>
    </p:spTree>
    <p:extLst>
      <p:ext uri="{BB962C8B-B14F-4D97-AF65-F5344CB8AC3E}">
        <p14:creationId xmlns:p14="http://schemas.microsoft.com/office/powerpoint/2010/main" val="110051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20</a:t>
            </a:fld>
            <a:endParaRPr lang="de-DE"/>
          </a:p>
        </p:txBody>
      </p:sp>
    </p:spTree>
    <p:extLst>
      <p:ext uri="{BB962C8B-B14F-4D97-AF65-F5344CB8AC3E}">
        <p14:creationId xmlns:p14="http://schemas.microsoft.com/office/powerpoint/2010/main" val="1476711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21</a:t>
            </a:fld>
            <a:endParaRPr lang="de-DE"/>
          </a:p>
        </p:txBody>
      </p:sp>
    </p:spTree>
    <p:extLst>
      <p:ext uri="{BB962C8B-B14F-4D97-AF65-F5344CB8AC3E}">
        <p14:creationId xmlns:p14="http://schemas.microsoft.com/office/powerpoint/2010/main" val="4026395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22</a:t>
            </a:fld>
            <a:endParaRPr lang="de-DE"/>
          </a:p>
        </p:txBody>
      </p:sp>
    </p:spTree>
    <p:extLst>
      <p:ext uri="{BB962C8B-B14F-4D97-AF65-F5344CB8AC3E}">
        <p14:creationId xmlns:p14="http://schemas.microsoft.com/office/powerpoint/2010/main" val="3538944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23</a:t>
            </a:fld>
            <a:endParaRPr lang="de-DE"/>
          </a:p>
        </p:txBody>
      </p:sp>
    </p:spTree>
    <p:extLst>
      <p:ext uri="{BB962C8B-B14F-4D97-AF65-F5344CB8AC3E}">
        <p14:creationId xmlns:p14="http://schemas.microsoft.com/office/powerpoint/2010/main" val="4025363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24</a:t>
            </a:fld>
            <a:endParaRPr lang="de-DE"/>
          </a:p>
        </p:txBody>
      </p:sp>
    </p:spTree>
    <p:extLst>
      <p:ext uri="{BB962C8B-B14F-4D97-AF65-F5344CB8AC3E}">
        <p14:creationId xmlns:p14="http://schemas.microsoft.com/office/powerpoint/2010/main" val="3083770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25</a:t>
            </a:fld>
            <a:endParaRPr lang="de-DE"/>
          </a:p>
        </p:txBody>
      </p:sp>
    </p:spTree>
    <p:extLst>
      <p:ext uri="{BB962C8B-B14F-4D97-AF65-F5344CB8AC3E}">
        <p14:creationId xmlns:p14="http://schemas.microsoft.com/office/powerpoint/2010/main" val="2127301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26</a:t>
            </a:fld>
            <a:endParaRPr lang="de-DE"/>
          </a:p>
        </p:txBody>
      </p:sp>
    </p:spTree>
    <p:extLst>
      <p:ext uri="{BB962C8B-B14F-4D97-AF65-F5344CB8AC3E}">
        <p14:creationId xmlns:p14="http://schemas.microsoft.com/office/powerpoint/2010/main" val="215683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27</a:t>
            </a:fld>
            <a:endParaRPr lang="de-DE"/>
          </a:p>
        </p:txBody>
      </p:sp>
    </p:spTree>
    <p:extLst>
      <p:ext uri="{BB962C8B-B14F-4D97-AF65-F5344CB8AC3E}">
        <p14:creationId xmlns:p14="http://schemas.microsoft.com/office/powerpoint/2010/main" val="1592895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28</a:t>
            </a:fld>
            <a:endParaRPr lang="de-DE"/>
          </a:p>
        </p:txBody>
      </p:sp>
    </p:spTree>
    <p:extLst>
      <p:ext uri="{BB962C8B-B14F-4D97-AF65-F5344CB8AC3E}">
        <p14:creationId xmlns:p14="http://schemas.microsoft.com/office/powerpoint/2010/main" val="3203310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29</a:t>
            </a:fld>
            <a:endParaRPr lang="de-DE"/>
          </a:p>
        </p:txBody>
      </p:sp>
    </p:spTree>
    <p:extLst>
      <p:ext uri="{BB962C8B-B14F-4D97-AF65-F5344CB8AC3E}">
        <p14:creationId xmlns:p14="http://schemas.microsoft.com/office/powerpoint/2010/main" val="210775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a:t>
            </a:fld>
            <a:endParaRPr lang="de-DE"/>
          </a:p>
        </p:txBody>
      </p:sp>
    </p:spTree>
    <p:extLst>
      <p:ext uri="{BB962C8B-B14F-4D97-AF65-F5344CB8AC3E}">
        <p14:creationId xmlns:p14="http://schemas.microsoft.com/office/powerpoint/2010/main" val="4042795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30</a:t>
            </a:fld>
            <a:endParaRPr lang="de-DE"/>
          </a:p>
        </p:txBody>
      </p:sp>
    </p:spTree>
    <p:extLst>
      <p:ext uri="{BB962C8B-B14F-4D97-AF65-F5344CB8AC3E}">
        <p14:creationId xmlns:p14="http://schemas.microsoft.com/office/powerpoint/2010/main" val="2182470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31</a:t>
            </a:fld>
            <a:endParaRPr lang="de-DE"/>
          </a:p>
        </p:txBody>
      </p:sp>
    </p:spTree>
    <p:extLst>
      <p:ext uri="{BB962C8B-B14F-4D97-AF65-F5344CB8AC3E}">
        <p14:creationId xmlns:p14="http://schemas.microsoft.com/office/powerpoint/2010/main" val="1070085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32</a:t>
            </a:fld>
            <a:endParaRPr lang="de-DE"/>
          </a:p>
        </p:txBody>
      </p:sp>
    </p:spTree>
    <p:extLst>
      <p:ext uri="{BB962C8B-B14F-4D97-AF65-F5344CB8AC3E}">
        <p14:creationId xmlns:p14="http://schemas.microsoft.com/office/powerpoint/2010/main" val="914221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33</a:t>
            </a:fld>
            <a:endParaRPr lang="de-DE"/>
          </a:p>
        </p:txBody>
      </p:sp>
    </p:spTree>
    <p:extLst>
      <p:ext uri="{BB962C8B-B14F-4D97-AF65-F5344CB8AC3E}">
        <p14:creationId xmlns:p14="http://schemas.microsoft.com/office/powerpoint/2010/main" val="3979332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34</a:t>
            </a:fld>
            <a:endParaRPr lang="de-DE"/>
          </a:p>
        </p:txBody>
      </p:sp>
    </p:spTree>
    <p:extLst>
      <p:ext uri="{BB962C8B-B14F-4D97-AF65-F5344CB8AC3E}">
        <p14:creationId xmlns:p14="http://schemas.microsoft.com/office/powerpoint/2010/main" val="2837870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35</a:t>
            </a:fld>
            <a:endParaRPr lang="de-DE"/>
          </a:p>
        </p:txBody>
      </p:sp>
    </p:spTree>
    <p:extLst>
      <p:ext uri="{BB962C8B-B14F-4D97-AF65-F5344CB8AC3E}">
        <p14:creationId xmlns:p14="http://schemas.microsoft.com/office/powerpoint/2010/main" val="2811340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36</a:t>
            </a:fld>
            <a:endParaRPr lang="de-DE"/>
          </a:p>
        </p:txBody>
      </p:sp>
    </p:spTree>
    <p:extLst>
      <p:ext uri="{BB962C8B-B14F-4D97-AF65-F5344CB8AC3E}">
        <p14:creationId xmlns:p14="http://schemas.microsoft.com/office/powerpoint/2010/main" val="211878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37</a:t>
            </a:fld>
            <a:endParaRPr lang="de-DE"/>
          </a:p>
        </p:txBody>
      </p:sp>
    </p:spTree>
    <p:extLst>
      <p:ext uri="{BB962C8B-B14F-4D97-AF65-F5344CB8AC3E}">
        <p14:creationId xmlns:p14="http://schemas.microsoft.com/office/powerpoint/2010/main" val="3366028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38</a:t>
            </a:fld>
            <a:endParaRPr lang="de-DE"/>
          </a:p>
        </p:txBody>
      </p:sp>
    </p:spTree>
    <p:extLst>
      <p:ext uri="{BB962C8B-B14F-4D97-AF65-F5344CB8AC3E}">
        <p14:creationId xmlns:p14="http://schemas.microsoft.com/office/powerpoint/2010/main" val="4034255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39</a:t>
            </a:fld>
            <a:endParaRPr lang="de-DE"/>
          </a:p>
        </p:txBody>
      </p:sp>
    </p:spTree>
    <p:extLst>
      <p:ext uri="{BB962C8B-B14F-4D97-AF65-F5344CB8AC3E}">
        <p14:creationId xmlns:p14="http://schemas.microsoft.com/office/powerpoint/2010/main" val="295595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a:t>
            </a:fld>
            <a:endParaRPr lang="de-DE"/>
          </a:p>
        </p:txBody>
      </p:sp>
    </p:spTree>
    <p:extLst>
      <p:ext uri="{BB962C8B-B14F-4D97-AF65-F5344CB8AC3E}">
        <p14:creationId xmlns:p14="http://schemas.microsoft.com/office/powerpoint/2010/main" val="1288105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40</a:t>
            </a:fld>
            <a:endParaRPr lang="de-DE"/>
          </a:p>
        </p:txBody>
      </p:sp>
    </p:spTree>
    <p:extLst>
      <p:ext uri="{BB962C8B-B14F-4D97-AF65-F5344CB8AC3E}">
        <p14:creationId xmlns:p14="http://schemas.microsoft.com/office/powerpoint/2010/main" val="3370469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41</a:t>
            </a:fld>
            <a:endParaRPr lang="de-DE"/>
          </a:p>
        </p:txBody>
      </p:sp>
    </p:spTree>
    <p:extLst>
      <p:ext uri="{BB962C8B-B14F-4D97-AF65-F5344CB8AC3E}">
        <p14:creationId xmlns:p14="http://schemas.microsoft.com/office/powerpoint/2010/main" val="4003190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42</a:t>
            </a:fld>
            <a:endParaRPr lang="de-DE"/>
          </a:p>
        </p:txBody>
      </p:sp>
    </p:spTree>
    <p:extLst>
      <p:ext uri="{BB962C8B-B14F-4D97-AF65-F5344CB8AC3E}">
        <p14:creationId xmlns:p14="http://schemas.microsoft.com/office/powerpoint/2010/main" val="1950974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43</a:t>
            </a:fld>
            <a:endParaRPr lang="de-DE"/>
          </a:p>
        </p:txBody>
      </p:sp>
    </p:spTree>
    <p:extLst>
      <p:ext uri="{BB962C8B-B14F-4D97-AF65-F5344CB8AC3E}">
        <p14:creationId xmlns:p14="http://schemas.microsoft.com/office/powerpoint/2010/main" val="3085773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44</a:t>
            </a:fld>
            <a:endParaRPr lang="de-DE"/>
          </a:p>
        </p:txBody>
      </p:sp>
    </p:spTree>
    <p:extLst>
      <p:ext uri="{BB962C8B-B14F-4D97-AF65-F5344CB8AC3E}">
        <p14:creationId xmlns:p14="http://schemas.microsoft.com/office/powerpoint/2010/main" val="1549768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48</a:t>
            </a:fld>
            <a:endParaRPr lang="de-DE"/>
          </a:p>
        </p:txBody>
      </p:sp>
    </p:spTree>
    <p:extLst>
      <p:ext uri="{BB962C8B-B14F-4D97-AF65-F5344CB8AC3E}">
        <p14:creationId xmlns:p14="http://schemas.microsoft.com/office/powerpoint/2010/main" val="542942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49</a:t>
            </a:fld>
            <a:endParaRPr lang="de-DE"/>
          </a:p>
        </p:txBody>
      </p:sp>
    </p:spTree>
    <p:extLst>
      <p:ext uri="{BB962C8B-B14F-4D97-AF65-F5344CB8AC3E}">
        <p14:creationId xmlns:p14="http://schemas.microsoft.com/office/powerpoint/2010/main" val="2144818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50</a:t>
            </a:fld>
            <a:endParaRPr lang="de-DE"/>
          </a:p>
        </p:txBody>
      </p:sp>
    </p:spTree>
    <p:extLst>
      <p:ext uri="{BB962C8B-B14F-4D97-AF65-F5344CB8AC3E}">
        <p14:creationId xmlns:p14="http://schemas.microsoft.com/office/powerpoint/2010/main" val="235149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51</a:t>
            </a:fld>
            <a:endParaRPr lang="de-DE"/>
          </a:p>
        </p:txBody>
      </p:sp>
    </p:spTree>
    <p:extLst>
      <p:ext uri="{BB962C8B-B14F-4D97-AF65-F5344CB8AC3E}">
        <p14:creationId xmlns:p14="http://schemas.microsoft.com/office/powerpoint/2010/main" val="1241018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52</a:t>
            </a:fld>
            <a:endParaRPr lang="de-DE"/>
          </a:p>
        </p:txBody>
      </p:sp>
    </p:spTree>
    <p:extLst>
      <p:ext uri="{BB962C8B-B14F-4D97-AF65-F5344CB8AC3E}">
        <p14:creationId xmlns:p14="http://schemas.microsoft.com/office/powerpoint/2010/main" val="351183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cs typeface="Calibri"/>
              </a:rPr>
              <a:t>Richtige</a:t>
            </a:r>
            <a:r>
              <a:rPr lang="en-US">
                <a:cs typeface="Calibri"/>
              </a:rPr>
              <a:t> </a:t>
            </a:r>
            <a:r>
              <a:rPr lang="en-US" err="1">
                <a:cs typeface="Calibri"/>
              </a:rPr>
              <a:t>Antwort</a:t>
            </a:r>
            <a:r>
              <a:rPr lang="en-US">
                <a:cs typeface="Calibri"/>
              </a:rPr>
              <a:t>: 8</a:t>
            </a:r>
          </a:p>
        </p:txBody>
      </p:sp>
      <p:sp>
        <p:nvSpPr>
          <p:cNvPr id="4" name="Foliennummernplatzhalter 3"/>
          <p:cNvSpPr>
            <a:spLocks noGrp="1"/>
          </p:cNvSpPr>
          <p:nvPr>
            <p:ph type="sldNum" sz="quarter" idx="5"/>
          </p:nvPr>
        </p:nvSpPr>
        <p:spPr/>
        <p:txBody>
          <a:bodyPr/>
          <a:lstStyle/>
          <a:p>
            <a:fld id="{890E0D98-D74C-4995-98F9-A252E9171149}" type="slidenum">
              <a:rPr lang="de-DE"/>
              <a:t>5</a:t>
            </a:fld>
            <a:endParaRPr lang="de-DE"/>
          </a:p>
        </p:txBody>
      </p:sp>
    </p:spTree>
    <p:extLst>
      <p:ext uri="{BB962C8B-B14F-4D97-AF65-F5344CB8AC3E}">
        <p14:creationId xmlns:p14="http://schemas.microsoft.com/office/powerpoint/2010/main" val="66879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53</a:t>
            </a:fld>
            <a:endParaRPr lang="de-DE"/>
          </a:p>
        </p:txBody>
      </p:sp>
    </p:spTree>
    <p:extLst>
      <p:ext uri="{BB962C8B-B14F-4D97-AF65-F5344CB8AC3E}">
        <p14:creationId xmlns:p14="http://schemas.microsoft.com/office/powerpoint/2010/main" val="2894938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54</a:t>
            </a:fld>
            <a:endParaRPr lang="de-DE"/>
          </a:p>
        </p:txBody>
      </p:sp>
    </p:spTree>
    <p:extLst>
      <p:ext uri="{BB962C8B-B14F-4D97-AF65-F5344CB8AC3E}">
        <p14:creationId xmlns:p14="http://schemas.microsoft.com/office/powerpoint/2010/main" val="353644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55</a:t>
            </a:fld>
            <a:endParaRPr lang="de-DE"/>
          </a:p>
        </p:txBody>
      </p:sp>
    </p:spTree>
    <p:extLst>
      <p:ext uri="{BB962C8B-B14F-4D97-AF65-F5344CB8AC3E}">
        <p14:creationId xmlns:p14="http://schemas.microsoft.com/office/powerpoint/2010/main" val="43192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6</a:t>
            </a:fld>
            <a:endParaRPr lang="de-DE"/>
          </a:p>
        </p:txBody>
      </p:sp>
    </p:spTree>
    <p:extLst>
      <p:ext uri="{BB962C8B-B14F-4D97-AF65-F5344CB8AC3E}">
        <p14:creationId xmlns:p14="http://schemas.microsoft.com/office/powerpoint/2010/main" val="321581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7</a:t>
            </a:fld>
            <a:endParaRPr lang="de-DE"/>
          </a:p>
        </p:txBody>
      </p:sp>
    </p:spTree>
    <p:extLst>
      <p:ext uri="{BB962C8B-B14F-4D97-AF65-F5344CB8AC3E}">
        <p14:creationId xmlns:p14="http://schemas.microsoft.com/office/powerpoint/2010/main" val="26443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8</a:t>
            </a:fld>
            <a:endParaRPr lang="de-DE"/>
          </a:p>
        </p:txBody>
      </p:sp>
    </p:spTree>
    <p:extLst>
      <p:ext uri="{BB962C8B-B14F-4D97-AF65-F5344CB8AC3E}">
        <p14:creationId xmlns:p14="http://schemas.microsoft.com/office/powerpoint/2010/main" val="2193011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90E0D98-D74C-4995-98F9-A252E9171149}" type="slidenum">
              <a:rPr lang="de-DE" smtClean="0"/>
              <a:t>9</a:t>
            </a:fld>
            <a:endParaRPr lang="de-DE"/>
          </a:p>
        </p:txBody>
      </p:sp>
    </p:spTree>
    <p:extLst>
      <p:ext uri="{BB962C8B-B14F-4D97-AF65-F5344CB8AC3E}">
        <p14:creationId xmlns:p14="http://schemas.microsoft.com/office/powerpoint/2010/main" val="232889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a:t>Mastertitelformat bearbeiten</a:t>
            </a:r>
            <a:endParaRPr lang="en-US"/>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C13F9D5B-861A-41C7-9BCD-68F8161D8BDA}" type="datetimeFigureOut">
              <a:rPr lang="de-DE" smtClean="0"/>
              <a:t>16.09.2022</a:t>
            </a:fld>
            <a:endParaRPr lang="de-DE"/>
          </a:p>
        </p:txBody>
      </p:sp>
      <p:sp>
        <p:nvSpPr>
          <p:cNvPr id="5" name="Footer Placeholder 4"/>
          <p:cNvSpPr>
            <a:spLocks noGrp="1"/>
          </p:cNvSpPr>
          <p:nvPr>
            <p:ph type="ftr" sz="quarter" idx="11"/>
          </p:nvPr>
        </p:nvSpPr>
        <p:spPr>
          <a:xfrm>
            <a:off x="2416500" y="329307"/>
            <a:ext cx="4973915" cy="309201"/>
          </a:xfrm>
        </p:spPr>
        <p:txBody>
          <a:bodyPr/>
          <a:lstStyle/>
          <a:p>
            <a:endParaRPr lang="de-DE"/>
          </a:p>
        </p:txBody>
      </p:sp>
      <p:sp>
        <p:nvSpPr>
          <p:cNvPr id="6" name="Slide Number Placeholder 5"/>
          <p:cNvSpPr>
            <a:spLocks noGrp="1"/>
          </p:cNvSpPr>
          <p:nvPr>
            <p:ph type="sldNum" sz="quarter" idx="12"/>
          </p:nvPr>
        </p:nvSpPr>
        <p:spPr>
          <a:xfrm>
            <a:off x="1437664" y="798973"/>
            <a:ext cx="811019" cy="503578"/>
          </a:xfrm>
        </p:spPr>
        <p:txBody>
          <a:bodyPr/>
          <a:lstStyle/>
          <a:p>
            <a:fld id="{C8217A94-2DE4-4845-BCAB-C0AD2CAE6843}" type="slidenum">
              <a:rPr lang="de-DE" smtClean="0"/>
              <a:t>‹Nr.›</a:t>
            </a:fld>
            <a:endParaRPr lang="de-D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647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13F9D5B-861A-41C7-9BCD-68F8161D8BDA}" type="datetimeFigureOut">
              <a:rPr lang="de-DE" smtClean="0"/>
              <a:t>16.09.2022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8217A94-2DE4-4845-BCAB-C0AD2CAE6843}" type="slidenum">
              <a:rPr lang="de-DE" smtClean="0"/>
              <a:t>‹Nr.›</a:t>
            </a:fld>
            <a:endParaRPr lang="de-D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866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13F9D5B-861A-41C7-9BCD-68F8161D8BDA}" type="datetimeFigureOut">
              <a:rPr lang="de-DE" smtClean="0"/>
              <a:t>16.09.2022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8217A94-2DE4-4845-BCAB-C0AD2CAE6843}" type="slidenum">
              <a:rPr lang="de-DE" smtClean="0"/>
              <a:t>‹Nr.›</a:t>
            </a:fld>
            <a:endParaRPr lang="de-D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808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EBA90-8667-42E3-A2F3-A8D7AB9CA5D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1E63622-6844-462A-9ED6-26F078654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9E451E7-826E-4E0F-994E-92DA53950672}"/>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5" name="Fußzeilenplatzhalter 4">
            <a:extLst>
              <a:ext uri="{FF2B5EF4-FFF2-40B4-BE49-F238E27FC236}">
                <a16:creationId xmlns:a16="http://schemas.microsoft.com/office/drawing/2014/main" id="{EF293AA2-D0BC-45C5-892A-9A3E31246A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A3FD06-9E17-42E4-99CA-2089CC7BA09D}"/>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364926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F342E-5B18-4BBD-8E5A-E7E43A43C4F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9F3F87-76AC-4A70-97F6-54E8E18D297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527515-3BCC-4C31-949A-603CF327479A}"/>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5" name="Fußzeilenplatzhalter 4">
            <a:extLst>
              <a:ext uri="{FF2B5EF4-FFF2-40B4-BE49-F238E27FC236}">
                <a16:creationId xmlns:a16="http://schemas.microsoft.com/office/drawing/2014/main" id="{21DD15F4-F441-4099-BEFC-5EFC389BD6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B9C5AC-22AB-4C78-91EB-7CEB1C388004}"/>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95940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AA46A-1C42-47BF-823D-611F57C42EF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D0973E2-0185-4E7B-BD1C-871CFD3EB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1B64842-EEAA-4DC7-8FAA-D70CAFCAB923}"/>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5" name="Fußzeilenplatzhalter 4">
            <a:extLst>
              <a:ext uri="{FF2B5EF4-FFF2-40B4-BE49-F238E27FC236}">
                <a16:creationId xmlns:a16="http://schemas.microsoft.com/office/drawing/2014/main" id="{8C7A0702-D640-46C1-A568-4240B2E937B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AE21B2-4E35-44AF-9BA7-A74CECB66F93}"/>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3541571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46E3D-6BF7-41DB-906F-4EB5E08C29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C0C9944-90C3-42C3-8B2A-C8CE3FDB7B7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813829-BC7A-4062-AF1C-5740E37B3ED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46869EA-2485-4D4F-8908-384C0F6F8F32}"/>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6" name="Fußzeilenplatzhalter 5">
            <a:extLst>
              <a:ext uri="{FF2B5EF4-FFF2-40B4-BE49-F238E27FC236}">
                <a16:creationId xmlns:a16="http://schemas.microsoft.com/office/drawing/2014/main" id="{FA5B79AB-F5AC-4E0B-81A0-AF5A76EDAA5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DFB419E-36EB-42D6-AF73-98068F107B94}"/>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2381438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1181F-F8E9-44B8-8198-ABC5119B50D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C69EE2C-4B3D-4AF1-8013-C4F959D68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F5D133-409D-4269-8BA5-371E29A5D80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15B5C69-D535-47B5-84D0-A9802D3AD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0A0D11-51AE-4537-8B2A-F2D62256EC9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35641EA-4088-40BF-ABAE-42DC73AF6573}"/>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8" name="Fußzeilenplatzhalter 7">
            <a:extLst>
              <a:ext uri="{FF2B5EF4-FFF2-40B4-BE49-F238E27FC236}">
                <a16:creationId xmlns:a16="http://schemas.microsoft.com/office/drawing/2014/main" id="{415E70D9-21BC-49DE-B53A-99F8486508C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A196031-362F-46FB-B995-215FC41CC1CF}"/>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1085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E71E0-125F-4160-8A33-B61BBF1A565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EC3D4DE-2254-4F83-A061-0AEAC53BB012}"/>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4" name="Fußzeilenplatzhalter 3">
            <a:extLst>
              <a:ext uri="{FF2B5EF4-FFF2-40B4-BE49-F238E27FC236}">
                <a16:creationId xmlns:a16="http://schemas.microsoft.com/office/drawing/2014/main" id="{5FAA9E54-A894-4962-B1B3-C79A666F935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3F437B2-D2B2-47C2-A8F6-C62F73EAA1CC}"/>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3919972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76098B3-2F8A-4EA4-BCF2-9DDD128B4F15}"/>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3" name="Fußzeilenplatzhalter 2">
            <a:extLst>
              <a:ext uri="{FF2B5EF4-FFF2-40B4-BE49-F238E27FC236}">
                <a16:creationId xmlns:a16="http://schemas.microsoft.com/office/drawing/2014/main" id="{C6137CAE-6CA4-4FC1-AE67-66F2D9948CF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E736F89-4064-45D6-8FAB-06323F328204}"/>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52457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BE2B8-EABD-4C7D-B9FC-AA90FBC0979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44EC2BB-7C88-490B-B4FF-A1D925E6A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E039144-5DBB-4565-9452-D893B4104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82BC3B5-4EB2-4F6A-BE75-D647C08B560D}"/>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6" name="Fußzeilenplatzhalter 5">
            <a:extLst>
              <a:ext uri="{FF2B5EF4-FFF2-40B4-BE49-F238E27FC236}">
                <a16:creationId xmlns:a16="http://schemas.microsoft.com/office/drawing/2014/main" id="{2563DEB2-9564-4F60-9EB7-1C77AB411BA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D60B1D-35D5-447D-8104-82F6074735D5}"/>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162743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13F9D5B-861A-41C7-9BCD-68F8161D8BDA}" type="datetimeFigureOut">
              <a:rPr lang="de-DE" smtClean="0"/>
              <a:t>16.09.2022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8217A94-2DE4-4845-BCAB-C0AD2CAE6843}" type="slidenum">
              <a:rPr lang="de-DE" smtClean="0"/>
              <a:t>‹Nr.›</a:t>
            </a:fld>
            <a:endParaRPr lang="de-D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1534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62EC1-A149-445E-9CE1-3BAA64A361C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EB91BDE-5280-48C7-8C32-766F75742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B973E8E-9D25-4595-A7C4-A6C5C15FA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E02C689-5170-4E55-945B-92811ECD44BC}"/>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6" name="Fußzeilenplatzhalter 5">
            <a:extLst>
              <a:ext uri="{FF2B5EF4-FFF2-40B4-BE49-F238E27FC236}">
                <a16:creationId xmlns:a16="http://schemas.microsoft.com/office/drawing/2014/main" id="{5022CD7D-93C0-4107-8C7C-467978C8FD0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FC29AD4-F0E5-497D-AE5C-AEF4DAEB178F}"/>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2809989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A76D0-6B8B-42D0-A6CD-D1D40C77F85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B5CB734-99C3-4802-8A1D-9DED7A11018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1D8FA1-D08C-4639-B88B-DF6643AA6C91}"/>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5" name="Fußzeilenplatzhalter 4">
            <a:extLst>
              <a:ext uri="{FF2B5EF4-FFF2-40B4-BE49-F238E27FC236}">
                <a16:creationId xmlns:a16="http://schemas.microsoft.com/office/drawing/2014/main" id="{CD61A860-70BE-42C7-8E4B-54AF937F8B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97A2E2-8F53-4349-AF0D-EB72BBD6BDEF}"/>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187454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0D2CDFC-557A-4152-91B7-3F3DCDEED6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0EC2290-939A-4F71-854E-BC1AA856363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E25418-8F94-4A5C-8EC6-7194E9A0A867}"/>
              </a:ext>
            </a:extLst>
          </p:cNvPr>
          <p:cNvSpPr>
            <a:spLocks noGrp="1"/>
          </p:cNvSpPr>
          <p:nvPr>
            <p:ph type="dt" sz="half" idx="10"/>
          </p:nvPr>
        </p:nvSpPr>
        <p:spPr/>
        <p:txBody>
          <a:bodyPr/>
          <a:lstStyle/>
          <a:p>
            <a:fld id="{3EE62568-92C5-417D-BFEB-B048CD51CEF5}" type="datetimeFigureOut">
              <a:rPr lang="de-DE" smtClean="0"/>
              <a:t>16.09.2022</a:t>
            </a:fld>
            <a:endParaRPr lang="de-DE"/>
          </a:p>
        </p:txBody>
      </p:sp>
      <p:sp>
        <p:nvSpPr>
          <p:cNvPr id="5" name="Fußzeilenplatzhalter 4">
            <a:extLst>
              <a:ext uri="{FF2B5EF4-FFF2-40B4-BE49-F238E27FC236}">
                <a16:creationId xmlns:a16="http://schemas.microsoft.com/office/drawing/2014/main" id="{8E1D8B7D-AC40-47E4-B9A0-DA9B370089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DF51BF-C9DA-466C-AECC-8A1A3C131AC3}"/>
              </a:ext>
            </a:extLst>
          </p:cNvPr>
          <p:cNvSpPr>
            <a:spLocks noGrp="1"/>
          </p:cNvSpPr>
          <p:nvPr>
            <p:ph type="sldNum" sz="quarter" idx="12"/>
          </p:nvPr>
        </p:nvSpPr>
        <p:spPr/>
        <p:txBody>
          <a:bodyPr/>
          <a:lstStyle/>
          <a:p>
            <a:fld id="{D010E6B2-D7DE-4D5A-BE7D-E26A19BB247C}" type="slidenum">
              <a:rPr lang="de-DE" smtClean="0"/>
              <a:t>‹Nr.›</a:t>
            </a:fld>
            <a:endParaRPr lang="de-DE"/>
          </a:p>
        </p:txBody>
      </p:sp>
    </p:spTree>
    <p:extLst>
      <p:ext uri="{BB962C8B-B14F-4D97-AF65-F5344CB8AC3E}">
        <p14:creationId xmlns:p14="http://schemas.microsoft.com/office/powerpoint/2010/main" val="41855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a:t>Mastertitelformat bearbeiten</a:t>
            </a:r>
            <a:endParaRPr lang="en-US"/>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13F9D5B-861A-41C7-9BCD-68F8161D8BDA}" type="datetimeFigureOut">
              <a:rPr lang="de-DE" smtClean="0"/>
              <a:t>16.09.2022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8217A94-2DE4-4845-BCAB-C0AD2CAE6843}" type="slidenum">
              <a:rPr lang="de-DE" smtClean="0"/>
              <a:t>‹Nr.›</a:t>
            </a:fld>
            <a:endParaRPr lang="de-D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398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a:t>Mastertitelformat bearbeiten</a:t>
            </a:r>
            <a:endParaRPr lang="en-US"/>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C13F9D5B-861A-41C7-9BCD-68F8161D8BDA}" type="datetimeFigureOut">
              <a:rPr lang="de-DE" smtClean="0"/>
              <a:t>16.09.2022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8217A94-2DE4-4845-BCAB-C0AD2CAE6843}" type="slidenum">
              <a:rPr lang="de-DE" smtClean="0"/>
              <a:t>‹Nr.›</a:t>
            </a:fld>
            <a:endParaRPr lang="de-D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742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a:t>Mastertitelformat bearbeiten</a:t>
            </a:r>
            <a:endParaRPr lang="en-US"/>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C13F9D5B-861A-41C7-9BCD-68F8161D8BDA}" type="datetimeFigureOut">
              <a:rPr lang="de-DE" smtClean="0"/>
              <a:t>16.09.2022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8217A94-2DE4-4845-BCAB-C0AD2CAE6843}" type="slidenum">
              <a:rPr lang="de-DE" smtClean="0"/>
              <a:t>‹Nr.›</a:t>
            </a:fld>
            <a:endParaRPr lang="de-D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671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C13F9D5B-861A-41C7-9BCD-68F8161D8BDA}" type="datetimeFigureOut">
              <a:rPr lang="de-DE" smtClean="0"/>
              <a:t>16.09.2022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8217A94-2DE4-4845-BCAB-C0AD2CAE6843}" type="slidenum">
              <a:rPr lang="de-DE" smtClean="0"/>
              <a:t>‹Nr.›</a:t>
            </a:fld>
            <a:endParaRPr lang="de-D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760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F9D5B-861A-41C7-9BCD-68F8161D8BDA}" type="datetimeFigureOut">
              <a:rPr lang="de-DE" smtClean="0"/>
              <a:t>16.09.2022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8217A94-2DE4-4845-BCAB-C0AD2CAE6843}" type="slidenum">
              <a:rPr lang="de-DE" smtClean="0"/>
              <a:t>‹Nr.›</a:t>
            </a:fld>
            <a:endParaRPr lang="de-DE"/>
          </a:p>
        </p:txBody>
      </p:sp>
    </p:spTree>
    <p:extLst>
      <p:ext uri="{BB962C8B-B14F-4D97-AF65-F5344CB8AC3E}">
        <p14:creationId xmlns:p14="http://schemas.microsoft.com/office/powerpoint/2010/main" val="302585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a:t>Mastertitelformat bearbeiten</a:t>
            </a:r>
            <a:endParaRPr lang="en-US"/>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13F9D5B-861A-41C7-9BCD-68F8161D8BDA}" type="datetimeFigureOut">
              <a:rPr lang="de-DE" smtClean="0"/>
              <a:t>16.09.2022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8217A94-2DE4-4845-BCAB-C0AD2CAE6843}" type="slidenum">
              <a:rPr lang="de-DE" smtClean="0"/>
              <a:t>‹Nr.›</a:t>
            </a:fld>
            <a:endParaRPr lang="de-D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737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13F9D5B-861A-41C7-9BCD-68F8161D8BDA}" type="datetimeFigureOut">
              <a:rPr lang="de-DE" smtClean="0"/>
              <a:t>16.09.2022</a:t>
            </a:fld>
            <a:endParaRPr lang="de-DE"/>
          </a:p>
        </p:txBody>
      </p:sp>
      <p:sp>
        <p:nvSpPr>
          <p:cNvPr id="6" name="Footer Placeholder 5"/>
          <p:cNvSpPr>
            <a:spLocks noGrp="1"/>
          </p:cNvSpPr>
          <p:nvPr>
            <p:ph type="ftr" sz="quarter" idx="11"/>
          </p:nvPr>
        </p:nvSpPr>
        <p:spPr>
          <a:xfrm>
            <a:off x="1447382" y="318640"/>
            <a:ext cx="5541004" cy="320931"/>
          </a:xfrm>
        </p:spPr>
        <p:txBody>
          <a:bodyPr/>
          <a:lstStyle/>
          <a:p>
            <a:endParaRPr lang="de-DE"/>
          </a:p>
        </p:txBody>
      </p:sp>
      <p:sp>
        <p:nvSpPr>
          <p:cNvPr id="7" name="Slide Number Placeholder 6"/>
          <p:cNvSpPr>
            <a:spLocks noGrp="1"/>
          </p:cNvSpPr>
          <p:nvPr>
            <p:ph type="sldNum" sz="quarter" idx="12"/>
          </p:nvPr>
        </p:nvSpPr>
        <p:spPr/>
        <p:txBody>
          <a:bodyPr/>
          <a:lstStyle/>
          <a:p>
            <a:fld id="{C8217A94-2DE4-4845-BCAB-C0AD2CAE6843}" type="slidenum">
              <a:rPr lang="de-DE" smtClean="0"/>
              <a:t>‹Nr.›</a:t>
            </a:fld>
            <a:endParaRPr lang="de-D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565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13F9D5B-861A-41C7-9BCD-68F8161D8BDA}" type="datetimeFigureOut">
              <a:rPr lang="de-DE" smtClean="0"/>
              <a:t>16.09.2022</a:t>
            </a:fld>
            <a:endParaRPr lang="de-D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8217A94-2DE4-4845-BCAB-C0AD2CAE6843}" type="slidenum">
              <a:rPr lang="de-DE" smtClean="0"/>
              <a:t>‹Nr.›</a:t>
            </a:fld>
            <a:endParaRPr lang="de-D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181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151412-0B0F-4E6F-8980-9AC684B3C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2B99433-7624-45C6-A919-46551A1F9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CD56472-E3BD-421C-9B86-A3CFDA0D0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62568-92C5-417D-BFEB-B048CD51CEF5}" type="datetimeFigureOut">
              <a:rPr lang="de-DE" smtClean="0"/>
              <a:t>16.09.2022</a:t>
            </a:fld>
            <a:endParaRPr lang="de-DE"/>
          </a:p>
        </p:txBody>
      </p:sp>
      <p:sp>
        <p:nvSpPr>
          <p:cNvPr id="5" name="Fußzeilenplatzhalter 4">
            <a:extLst>
              <a:ext uri="{FF2B5EF4-FFF2-40B4-BE49-F238E27FC236}">
                <a16:creationId xmlns:a16="http://schemas.microsoft.com/office/drawing/2014/main" id="{06FCFF81-4152-4B95-9EA8-5F81456B2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0FAA441-F7B3-43B2-9E11-1415543B1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0E6B2-D7DE-4D5A-BE7D-E26A19BB247C}" type="slidenum">
              <a:rPr lang="de-DE" smtClean="0"/>
              <a:t>‹Nr.›</a:t>
            </a:fld>
            <a:endParaRPr lang="de-DE"/>
          </a:p>
        </p:txBody>
      </p:sp>
    </p:spTree>
    <p:extLst>
      <p:ext uri="{BB962C8B-B14F-4D97-AF65-F5344CB8AC3E}">
        <p14:creationId xmlns:p14="http://schemas.microsoft.com/office/powerpoint/2010/main" val="3811908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0.sv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creativecommons.org/licenses/by-sa/3.0/" TargetMode="External"/><Relationship Id="rId2" Type="http://schemas.openxmlformats.org/officeDocument/2006/relationships/image" Target="../media/image41.jpeg"/><Relationship Id="rId1" Type="http://schemas.openxmlformats.org/officeDocument/2006/relationships/slideLayout" Target="../slideLayouts/slideLayout13.xml"/><Relationship Id="rId6" Type="http://schemas.openxmlformats.org/officeDocument/2006/relationships/hyperlink" Target="https://commons.wikimedia.org/wiki/File:Kuppelgew%C3%A4chshaus_aus_S%C3%BCden,_Botanischer_Garten_(D%C3%BCsseldorf).jpg" TargetMode="External"/><Relationship Id="rId5" Type="http://schemas.openxmlformats.org/officeDocument/2006/relationships/hyperlink" Target="https://creativecommons.org/licenses/by/3.0/" TargetMode="External"/><Relationship Id="rId4" Type="http://schemas.openxmlformats.org/officeDocument/2006/relationships/hyperlink" Target="https://www.flickr.com/photos/58898431@N04/869754164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44.svg"/><Relationship Id="rId3" Type="http://schemas.microsoft.com/office/2007/relationships/media" Target="../media/media2.mp4"/><Relationship Id="rId7" Type="http://schemas.openxmlformats.org/officeDocument/2006/relationships/image" Target="../media/image4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45.xml"/><Relationship Id="rId5" Type="http://schemas.openxmlformats.org/officeDocument/2006/relationships/slideLayout" Target="../slideLayouts/slideLayout2.xml"/><Relationship Id="rId10" Type="http://schemas.openxmlformats.org/officeDocument/2006/relationships/image" Target="../media/image46.png"/><Relationship Id="rId4" Type="http://schemas.openxmlformats.org/officeDocument/2006/relationships/video" Target="../media/media2.mp4"/><Relationship Id="rId9" Type="http://schemas.openxmlformats.org/officeDocument/2006/relationships/image" Target="../media/image45.png"/></Relationships>
</file>

<file path=ppt/slides/_rels/slide49.xml.rels><?xml version="1.0" encoding="UTF-8" standalone="yes"?>
<Relationships xmlns="http://schemas.openxmlformats.org/package/2006/relationships"><Relationship Id="rId8" Type="http://schemas.openxmlformats.org/officeDocument/2006/relationships/image" Target="../media/image44.svg"/><Relationship Id="rId3" Type="http://schemas.microsoft.com/office/2007/relationships/media" Target="../media/media4.mp4"/><Relationship Id="rId7" Type="http://schemas.openxmlformats.org/officeDocument/2006/relationships/image" Target="../media/image43.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46.xml"/><Relationship Id="rId5" Type="http://schemas.openxmlformats.org/officeDocument/2006/relationships/slideLayout" Target="../slideLayouts/slideLayout2.xml"/><Relationship Id="rId10" Type="http://schemas.openxmlformats.org/officeDocument/2006/relationships/image" Target="../media/image48.png"/><Relationship Id="rId4" Type="http://schemas.openxmlformats.org/officeDocument/2006/relationships/video" Target="../media/media4.mp4"/><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8" Type="http://schemas.openxmlformats.org/officeDocument/2006/relationships/image" Target="../media/image44.svg"/><Relationship Id="rId3" Type="http://schemas.microsoft.com/office/2007/relationships/media" Target="../media/media6.mp4"/><Relationship Id="rId7" Type="http://schemas.openxmlformats.org/officeDocument/2006/relationships/image" Target="../media/image43.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notesSlide" Target="../notesSlides/notesSlide47.xml"/><Relationship Id="rId5" Type="http://schemas.openxmlformats.org/officeDocument/2006/relationships/slideLayout" Target="../slideLayouts/slideLayout2.xml"/><Relationship Id="rId10" Type="http://schemas.openxmlformats.org/officeDocument/2006/relationships/image" Target="../media/image50.png"/><Relationship Id="rId4" Type="http://schemas.openxmlformats.org/officeDocument/2006/relationships/video" Target="../media/media6.mp4"/><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8" Type="http://schemas.openxmlformats.org/officeDocument/2006/relationships/image" Target="../media/image44.svg"/><Relationship Id="rId3" Type="http://schemas.microsoft.com/office/2007/relationships/media" Target="../media/media8.mp4"/><Relationship Id="rId7" Type="http://schemas.openxmlformats.org/officeDocument/2006/relationships/image" Target="../media/image43.pn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notesSlide" Target="../notesSlides/notesSlide48.xml"/><Relationship Id="rId5" Type="http://schemas.openxmlformats.org/officeDocument/2006/relationships/slideLayout" Target="../slideLayouts/slideLayout2.xml"/><Relationship Id="rId10" Type="http://schemas.openxmlformats.org/officeDocument/2006/relationships/image" Target="../media/image52.png"/><Relationship Id="rId4" Type="http://schemas.openxmlformats.org/officeDocument/2006/relationships/video" Target="../media/media8.mp4"/><Relationship Id="rId9" Type="http://schemas.openxmlformats.org/officeDocument/2006/relationships/image" Target="../media/image5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descr="Ein Bild, das Text, drinnen enthält.&#10;&#10;Beschreibung automatisch generiert.">
            <a:extLst>
              <a:ext uri="{FF2B5EF4-FFF2-40B4-BE49-F238E27FC236}">
                <a16:creationId xmlns:a16="http://schemas.microsoft.com/office/drawing/2014/main" id="{7939FD13-ACBD-43FB-ACFA-2A5132C54D63}"/>
              </a:ext>
            </a:extLst>
          </p:cNvPr>
          <p:cNvPicPr>
            <a:picLocks noChangeAspect="1"/>
          </p:cNvPicPr>
          <p:nvPr/>
        </p:nvPicPr>
        <p:blipFill>
          <a:blip r:embed="rId3"/>
          <a:stretch>
            <a:fillRect/>
          </a:stretch>
        </p:blipFill>
        <p:spPr>
          <a:xfrm>
            <a:off x="-1814" y="-454"/>
            <a:ext cx="12208042" cy="6863681"/>
          </a:xfrm>
          <a:prstGeom prst="rect">
            <a:avLst/>
          </a:prstGeom>
        </p:spPr>
      </p:pic>
    </p:spTree>
    <p:extLst>
      <p:ext uri="{BB962C8B-B14F-4D97-AF65-F5344CB8AC3E}">
        <p14:creationId xmlns:p14="http://schemas.microsoft.com/office/powerpoint/2010/main" val="33924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lnSpcReduction="10000"/>
          </a:bodyPr>
          <a:lstStyle/>
          <a:p>
            <a:pPr marL="0" indent="0">
              <a:buNone/>
            </a:pPr>
            <a:r>
              <a:rPr lang="de-DE" dirty="0"/>
              <a:t>Wie viele Liter Tränen weint ein Mensch im Laufe seines Lebens durchschnittlich?</a:t>
            </a:r>
          </a:p>
          <a:p>
            <a:pPr marL="457200" indent="-457200">
              <a:buAutoNum type="alphaUcParenR"/>
            </a:pPr>
            <a:r>
              <a:rPr lang="de-DE" dirty="0">
                <a:ea typeface="+mn-lt"/>
                <a:cs typeface="+mn-lt"/>
              </a:rPr>
              <a:t>80</a:t>
            </a:r>
          </a:p>
          <a:p>
            <a:pPr marL="457200" indent="-457200">
              <a:buAutoNum type="alphaUcParenR"/>
            </a:pPr>
            <a:r>
              <a:rPr lang="de-DE" dirty="0">
                <a:ea typeface="+mn-lt"/>
                <a:cs typeface="+mn-lt"/>
              </a:rPr>
              <a:t>5</a:t>
            </a:r>
          </a:p>
          <a:p>
            <a:pPr marL="457200" indent="-457200">
              <a:buAutoNum type="alphaUcParenR"/>
            </a:pPr>
            <a:r>
              <a:rPr lang="de-DE" dirty="0">
                <a:ea typeface="+mn-lt"/>
                <a:cs typeface="+mn-lt"/>
              </a:rPr>
              <a:t>20</a:t>
            </a:r>
          </a:p>
          <a:p>
            <a:pPr marL="457200" indent="-457200">
              <a:buAutoNum type="alphaUcParenR"/>
            </a:pPr>
            <a:r>
              <a:rPr lang="de-DE" dirty="0">
                <a:ea typeface="+mn-lt"/>
                <a:cs typeface="+mn-lt"/>
              </a:rPr>
              <a:t>60</a:t>
            </a:r>
          </a:p>
          <a:p>
            <a:pPr marL="0" indent="0">
              <a:buNone/>
            </a:pPr>
            <a:endParaRPr lang="de-DE" sz="2800" dirty="0"/>
          </a:p>
          <a:p>
            <a:pPr marL="0" indent="0">
              <a:buNone/>
            </a:pPr>
            <a:r>
              <a:rPr lang="de-DE" dirty="0"/>
              <a:t>Lösung: 	 A) 80</a:t>
            </a: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40821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lnSpcReduction="10000"/>
          </a:bodyPr>
          <a:lstStyle/>
          <a:p>
            <a:pPr marL="0" indent="0">
              <a:buNone/>
            </a:pPr>
            <a:r>
              <a:rPr lang="de-DE" dirty="0"/>
              <a:t>Wann wurde Netflix gegründet?</a:t>
            </a:r>
          </a:p>
          <a:p>
            <a:pPr marL="457200" indent="-457200">
              <a:buFont typeface="Arial" panose="020B0604020202020204" pitchFamily="34" charset="0"/>
              <a:buAutoNum type="alphaUcParenR"/>
            </a:pPr>
            <a:r>
              <a:rPr lang="de-DE" dirty="0">
                <a:ea typeface="+mn-lt"/>
                <a:cs typeface="+mn-lt"/>
              </a:rPr>
              <a:t>1989</a:t>
            </a:r>
          </a:p>
          <a:p>
            <a:pPr marL="457200" indent="-457200">
              <a:buAutoNum type="alphaUcParenR"/>
            </a:pPr>
            <a:r>
              <a:rPr lang="de-DE" dirty="0">
                <a:ea typeface="+mn-lt"/>
                <a:cs typeface="+mn-lt"/>
              </a:rPr>
              <a:t>1997</a:t>
            </a:r>
          </a:p>
          <a:p>
            <a:pPr marL="457200" indent="-457200">
              <a:buAutoNum type="alphaUcParenR"/>
            </a:pPr>
            <a:r>
              <a:rPr lang="de-DE" dirty="0">
                <a:ea typeface="+mn-lt"/>
                <a:cs typeface="+mn-lt"/>
              </a:rPr>
              <a:t>2001</a:t>
            </a:r>
          </a:p>
          <a:p>
            <a:pPr marL="457200" indent="-457200">
              <a:buAutoNum type="alphaUcParenR"/>
            </a:pPr>
            <a:r>
              <a:rPr lang="de-DE" dirty="0">
                <a:ea typeface="+mn-lt"/>
                <a:cs typeface="+mn-lt"/>
              </a:rPr>
              <a:t>2009</a:t>
            </a:r>
          </a:p>
          <a:p>
            <a:pPr marL="0" indent="0">
              <a:buNone/>
            </a:pPr>
            <a:endParaRPr lang="de-DE" sz="2800" dirty="0"/>
          </a:p>
          <a:p>
            <a:pPr marL="0" indent="0">
              <a:buNone/>
            </a:pPr>
            <a:r>
              <a:rPr lang="de-DE" dirty="0"/>
              <a:t>Lösung: 	 A) 1997</a:t>
            </a: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4564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lnSpcReduction="10000"/>
          </a:bodyPr>
          <a:lstStyle/>
          <a:p>
            <a:pPr marL="0" indent="0">
              <a:buNone/>
            </a:pPr>
            <a:r>
              <a:rPr lang="de-DE" dirty="0"/>
              <a:t> Wofür steht das Autokennzeichen X?</a:t>
            </a:r>
          </a:p>
          <a:p>
            <a:pPr marL="457200" indent="-457200">
              <a:buAutoNum type="alphaUcParenR"/>
            </a:pPr>
            <a:r>
              <a:rPr lang="de-DE" dirty="0">
                <a:ea typeface="+mn-lt"/>
                <a:cs typeface="+mn-lt"/>
              </a:rPr>
              <a:t>Xanten</a:t>
            </a:r>
          </a:p>
          <a:p>
            <a:pPr marL="457200" indent="-457200">
              <a:buAutoNum type="alphaUcParenR"/>
            </a:pPr>
            <a:r>
              <a:rPr lang="de-DE" dirty="0">
                <a:ea typeface="+mn-lt"/>
                <a:cs typeface="+mn-lt"/>
              </a:rPr>
              <a:t>Bundeswehr</a:t>
            </a:r>
          </a:p>
          <a:p>
            <a:pPr marL="457200" indent="-457200">
              <a:buAutoNum type="alphaUcParenR"/>
            </a:pPr>
            <a:r>
              <a:rPr lang="de-DE" dirty="0">
                <a:ea typeface="+mn-lt"/>
                <a:cs typeface="+mn-lt"/>
              </a:rPr>
              <a:t>NATO</a:t>
            </a:r>
          </a:p>
          <a:p>
            <a:pPr marL="457200" indent="-457200">
              <a:buAutoNum type="alphaUcParenR"/>
            </a:pPr>
            <a:r>
              <a:rPr lang="de-DE" dirty="0">
                <a:ea typeface="+mn-lt"/>
                <a:cs typeface="+mn-lt"/>
              </a:rPr>
              <a:t>UNO</a:t>
            </a:r>
          </a:p>
          <a:p>
            <a:pPr marL="0" indent="0">
              <a:buNone/>
            </a:pPr>
            <a:endParaRPr lang="de-DE" sz="2800" dirty="0"/>
          </a:p>
          <a:p>
            <a:pPr marL="0" indent="0">
              <a:buNone/>
            </a:pPr>
            <a:r>
              <a:rPr lang="de-DE" dirty="0"/>
              <a:t>Lösung: 	 C) NATO</a:t>
            </a: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18988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fontScale="92500" lnSpcReduction="20000"/>
          </a:bodyPr>
          <a:lstStyle/>
          <a:p>
            <a:pPr marL="0" indent="0">
              <a:buNone/>
            </a:pPr>
            <a:r>
              <a:rPr lang="de-DE" dirty="0"/>
              <a:t>Was können Babys nur in den ersten drei Monaten? </a:t>
            </a:r>
          </a:p>
          <a:p>
            <a:pPr marL="457200" indent="-457200">
              <a:buAutoNum type="alphaUcParenR"/>
            </a:pPr>
            <a:r>
              <a:rPr lang="de-DE" dirty="0">
                <a:ea typeface="+mn-lt"/>
                <a:cs typeface="+mn-lt"/>
              </a:rPr>
              <a:t>Besonders gut hören. </a:t>
            </a:r>
          </a:p>
          <a:p>
            <a:pPr marL="457200" indent="-457200">
              <a:buAutoNum type="alphaUcParenR"/>
            </a:pPr>
            <a:r>
              <a:rPr lang="de-DE" dirty="0">
                <a:ea typeface="+mn-lt"/>
                <a:cs typeface="+mn-lt"/>
              </a:rPr>
              <a:t>Gleichzeitig schlucken und atmen.</a:t>
            </a:r>
          </a:p>
          <a:p>
            <a:pPr marL="457200" indent="-457200">
              <a:buAutoNum type="alphaUcParenR"/>
            </a:pPr>
            <a:r>
              <a:rPr lang="de-DE" dirty="0">
                <a:ea typeface="+mn-lt"/>
                <a:cs typeface="+mn-lt"/>
              </a:rPr>
              <a:t>Mit den Füßen an die Nasenspitze tippen. </a:t>
            </a:r>
          </a:p>
          <a:p>
            <a:pPr marL="457200" indent="-457200">
              <a:buAutoNum type="alphaUcParenR"/>
            </a:pPr>
            <a:r>
              <a:rPr lang="de-DE" dirty="0">
                <a:ea typeface="+mn-lt"/>
                <a:cs typeface="+mn-lt"/>
              </a:rPr>
              <a:t>Ihre Mutter am Geruch erkennen.</a:t>
            </a:r>
          </a:p>
          <a:p>
            <a:pPr marL="457200" indent="-457200">
              <a:buAutoNum type="alphaUcParenR"/>
            </a:pPr>
            <a:endParaRPr lang="de-DE" dirty="0">
              <a:ea typeface="+mn-lt"/>
              <a:cs typeface="+mn-lt"/>
            </a:endParaRPr>
          </a:p>
          <a:p>
            <a:pPr marL="0" indent="0">
              <a:buNone/>
            </a:pPr>
            <a:endParaRPr lang="de-DE" sz="2800" dirty="0"/>
          </a:p>
          <a:p>
            <a:pPr marL="0" indent="0">
              <a:buNone/>
            </a:pPr>
            <a:r>
              <a:rPr lang="de-DE" dirty="0"/>
              <a:t>Lösung: 	 B) Gleichzeitig schlucken und atmen.</a:t>
            </a:r>
          </a:p>
          <a:p>
            <a:pPr marL="0" indent="0">
              <a:buNone/>
            </a:pP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9821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lnSpcReduction="10000"/>
          </a:bodyPr>
          <a:lstStyle/>
          <a:p>
            <a:pPr marL="0" indent="0">
              <a:buNone/>
            </a:pPr>
            <a:r>
              <a:rPr lang="de-DE" dirty="0"/>
              <a:t>Was galt bis 2011 in Russland nicht als alkoholisches Getränk? </a:t>
            </a:r>
          </a:p>
          <a:p>
            <a:pPr marL="457200" indent="-457200">
              <a:buAutoNum type="alphaUcParenR"/>
            </a:pPr>
            <a:r>
              <a:rPr lang="de-DE" dirty="0">
                <a:ea typeface="+mn-lt"/>
                <a:cs typeface="+mn-lt"/>
              </a:rPr>
              <a:t>Wodka </a:t>
            </a:r>
          </a:p>
          <a:p>
            <a:pPr marL="457200" indent="-457200">
              <a:buAutoNum type="alphaUcParenR"/>
            </a:pPr>
            <a:r>
              <a:rPr lang="de-DE" dirty="0">
                <a:ea typeface="+mn-lt"/>
                <a:cs typeface="+mn-lt"/>
              </a:rPr>
              <a:t>Wein </a:t>
            </a:r>
          </a:p>
          <a:p>
            <a:pPr marL="457200" indent="-457200">
              <a:buAutoNum type="alphaUcParenR"/>
            </a:pPr>
            <a:r>
              <a:rPr lang="de-DE" dirty="0">
                <a:ea typeface="+mn-lt"/>
                <a:cs typeface="+mn-lt"/>
              </a:rPr>
              <a:t>Sekt </a:t>
            </a:r>
          </a:p>
          <a:p>
            <a:pPr marL="457200" indent="-457200">
              <a:buAutoNum type="alphaUcParenR"/>
            </a:pPr>
            <a:r>
              <a:rPr lang="de-DE" dirty="0">
                <a:ea typeface="+mn-lt"/>
                <a:cs typeface="+mn-lt"/>
              </a:rPr>
              <a:t>Bier </a:t>
            </a:r>
          </a:p>
          <a:p>
            <a:pPr marL="0" indent="0">
              <a:buNone/>
            </a:pPr>
            <a:endParaRPr lang="de-DE" sz="2800" dirty="0"/>
          </a:p>
          <a:p>
            <a:pPr marL="0" indent="0">
              <a:buNone/>
            </a:pPr>
            <a:r>
              <a:rPr lang="de-DE" dirty="0"/>
              <a:t>Lösung: 	 D) Bier</a:t>
            </a:r>
          </a:p>
          <a:p>
            <a:pPr marL="0" indent="0">
              <a:buNone/>
            </a:pP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278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a:bodyPr>
          <a:lstStyle/>
          <a:p>
            <a:pPr marL="0" indent="0">
              <a:buNone/>
            </a:pPr>
            <a:r>
              <a:rPr lang="de-DE" dirty="0"/>
              <a:t>Wie lautet die Summe aller Zahlen von eins bis hundert? </a:t>
            </a:r>
          </a:p>
          <a:p>
            <a:pPr marL="457200" indent="-457200">
              <a:buAutoNum type="alphaUcParenR"/>
            </a:pPr>
            <a:r>
              <a:rPr lang="de-DE" dirty="0">
                <a:ea typeface="+mn-lt"/>
                <a:cs typeface="+mn-lt"/>
              </a:rPr>
              <a:t>5005 </a:t>
            </a:r>
          </a:p>
          <a:p>
            <a:pPr marL="457200" indent="-457200">
              <a:buAutoNum type="alphaUcParenR"/>
            </a:pPr>
            <a:r>
              <a:rPr lang="de-DE" dirty="0">
                <a:ea typeface="+mn-lt"/>
                <a:cs typeface="+mn-lt"/>
              </a:rPr>
              <a:t>5500 </a:t>
            </a:r>
          </a:p>
          <a:p>
            <a:pPr marL="457200" indent="-457200">
              <a:buAutoNum type="alphaUcParenR"/>
            </a:pPr>
            <a:r>
              <a:rPr lang="de-DE" dirty="0">
                <a:ea typeface="+mn-lt"/>
                <a:cs typeface="+mn-lt"/>
              </a:rPr>
              <a:t>5050 </a:t>
            </a:r>
          </a:p>
          <a:p>
            <a:pPr marL="457200" indent="-457200">
              <a:buAutoNum type="alphaUcParenR"/>
            </a:pPr>
            <a:r>
              <a:rPr lang="de-DE" dirty="0">
                <a:ea typeface="+mn-lt"/>
                <a:cs typeface="+mn-lt"/>
              </a:rPr>
              <a:t>5550 </a:t>
            </a:r>
            <a:endParaRPr lang="de-DE" sz="2800" dirty="0"/>
          </a:p>
          <a:p>
            <a:pPr marL="0" indent="0">
              <a:buNone/>
            </a:pPr>
            <a:r>
              <a:rPr lang="de-DE" dirty="0"/>
              <a:t>Lösung: 	 C) 5050</a:t>
            </a:r>
          </a:p>
          <a:p>
            <a:pPr marL="0" indent="0">
              <a:buNone/>
            </a:pP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19061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a:bodyPr>
          <a:lstStyle/>
          <a:p>
            <a:pPr marL="0" indent="0">
              <a:buNone/>
            </a:pPr>
            <a:r>
              <a:rPr lang="de-DE" dirty="0"/>
              <a:t>Welche Eigenschaft hat flüssiger Sauerstoff? </a:t>
            </a:r>
          </a:p>
          <a:p>
            <a:pPr marL="457200" indent="-457200">
              <a:buAutoNum type="alphaUcParenR"/>
            </a:pPr>
            <a:r>
              <a:rPr lang="de-DE" dirty="0">
                <a:ea typeface="+mn-lt"/>
                <a:cs typeface="+mn-lt"/>
              </a:rPr>
              <a:t>Siedet unter Normaldruck bei -196 °C.</a:t>
            </a:r>
          </a:p>
          <a:p>
            <a:pPr marL="457200" indent="-457200">
              <a:buAutoNum type="alphaUcParenR"/>
            </a:pPr>
            <a:r>
              <a:rPr lang="de-DE" dirty="0">
                <a:ea typeface="+mn-lt"/>
                <a:cs typeface="+mn-lt"/>
              </a:rPr>
              <a:t>Wird vor dem Gefrieren schlammartig. </a:t>
            </a:r>
          </a:p>
          <a:p>
            <a:pPr marL="457200" indent="-457200">
              <a:buAutoNum type="alphaUcParenR"/>
            </a:pPr>
            <a:r>
              <a:rPr lang="de-DE" dirty="0">
                <a:ea typeface="+mn-lt"/>
                <a:cs typeface="+mn-lt"/>
              </a:rPr>
              <a:t>Ist magnetisch, wenn andere Magneten in der Nähe sind. </a:t>
            </a:r>
          </a:p>
          <a:p>
            <a:pPr marL="457200" indent="-457200">
              <a:buAutoNum type="alphaUcParenR"/>
            </a:pPr>
            <a:r>
              <a:rPr lang="de-DE" dirty="0">
                <a:ea typeface="+mn-lt"/>
                <a:cs typeface="+mn-lt"/>
              </a:rPr>
              <a:t>Sauerstoff kann nicht flüssig werden.</a:t>
            </a:r>
          </a:p>
          <a:p>
            <a:pPr marL="457200" indent="-457200">
              <a:buAutoNum type="alphaUcParenR"/>
            </a:pPr>
            <a:endParaRPr lang="de-DE" dirty="0">
              <a:ea typeface="+mn-lt"/>
              <a:cs typeface="+mn-lt"/>
            </a:endParaRPr>
          </a:p>
          <a:p>
            <a:pPr marL="0" indent="0">
              <a:buNone/>
            </a:pPr>
            <a:r>
              <a:rPr lang="de-DE" dirty="0"/>
              <a:t>Lösung: 	 C) </a:t>
            </a:r>
            <a:r>
              <a:rPr lang="de-DE" dirty="0">
                <a:ea typeface="+mn-lt"/>
                <a:cs typeface="+mn-lt"/>
              </a:rPr>
              <a:t>Ist magnetisch, wenn andere Magneten in der Nähe sind. </a:t>
            </a:r>
          </a:p>
          <a:p>
            <a:pPr marL="0" indent="0">
              <a:buNone/>
            </a:pPr>
            <a:endParaRPr lang="de-DE" dirty="0"/>
          </a:p>
          <a:p>
            <a:pPr marL="0" indent="0">
              <a:buNone/>
            </a:pP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240006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a:bodyPr>
          <a:lstStyle/>
          <a:p>
            <a:pPr marL="0" indent="0">
              <a:buNone/>
            </a:pPr>
            <a:r>
              <a:rPr lang="de-DE" dirty="0"/>
              <a:t>In den USA hat ein Kronkorken 23 Zähne. Wie viele Zähne hat ein deutscher Kronkorken? </a:t>
            </a:r>
          </a:p>
          <a:p>
            <a:pPr marL="457200" indent="-457200">
              <a:buAutoNum type="alphaUcParenR"/>
            </a:pPr>
            <a:r>
              <a:rPr lang="de-DE" dirty="0">
                <a:ea typeface="+mn-lt"/>
                <a:cs typeface="+mn-lt"/>
              </a:rPr>
              <a:t>20 </a:t>
            </a:r>
          </a:p>
          <a:p>
            <a:pPr marL="457200" indent="-457200">
              <a:buAutoNum type="alphaUcParenR"/>
            </a:pPr>
            <a:r>
              <a:rPr lang="de-DE" dirty="0">
                <a:ea typeface="+mn-lt"/>
                <a:cs typeface="+mn-lt"/>
              </a:rPr>
              <a:t>21 </a:t>
            </a:r>
          </a:p>
          <a:p>
            <a:pPr marL="457200" indent="-457200">
              <a:buAutoNum type="alphaUcParenR"/>
            </a:pPr>
            <a:r>
              <a:rPr lang="de-DE" dirty="0">
                <a:ea typeface="+mn-lt"/>
                <a:cs typeface="+mn-lt"/>
              </a:rPr>
              <a:t>22 </a:t>
            </a:r>
          </a:p>
          <a:p>
            <a:pPr marL="457200" indent="-457200">
              <a:buAutoNum type="alphaUcParenR"/>
            </a:pPr>
            <a:r>
              <a:rPr lang="de-DE" dirty="0">
                <a:ea typeface="+mn-lt"/>
                <a:cs typeface="+mn-lt"/>
              </a:rPr>
              <a:t>23 </a:t>
            </a:r>
          </a:p>
          <a:p>
            <a:pPr marL="0" indent="0">
              <a:buNone/>
            </a:pPr>
            <a:r>
              <a:rPr lang="de-DE" dirty="0"/>
              <a:t>Lösung: 	 B) </a:t>
            </a:r>
            <a:r>
              <a:rPr lang="de-DE" dirty="0">
                <a:ea typeface="+mn-lt"/>
                <a:cs typeface="+mn-lt"/>
              </a:rPr>
              <a:t>21</a:t>
            </a:r>
          </a:p>
          <a:p>
            <a:pPr marL="0" indent="0">
              <a:buNone/>
            </a:pPr>
            <a:endParaRPr lang="de-DE" dirty="0"/>
          </a:p>
          <a:p>
            <a:pPr marL="0" indent="0">
              <a:buNone/>
            </a:pP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88616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83468FC-51EF-4C4C-9C92-6B42F2D96DE0}"/>
              </a:ext>
            </a:extLst>
          </p:cNvPr>
          <p:cNvSpPr>
            <a:spLocks noGrp="1"/>
          </p:cNvSpPr>
          <p:nvPr>
            <p:ph idx="1"/>
          </p:nvPr>
        </p:nvSpPr>
        <p:spPr/>
        <p:txBody>
          <a:bodyPr>
            <a:normAutofit/>
          </a:bodyPr>
          <a:lstStyle/>
          <a:p>
            <a:pPr marL="0" indent="0">
              <a:buNone/>
            </a:pPr>
            <a:r>
              <a:rPr lang="de-DE" dirty="0"/>
              <a:t>Die erste Frage wird immer mit dem eigenen Namen beantwortet und die nächste Frage mit der richtigen Antwort von der ersten Frage.  </a:t>
            </a:r>
          </a:p>
          <a:p>
            <a:pPr marL="0" indent="0">
              <a:buNone/>
            </a:pPr>
            <a:endParaRPr lang="de-DE" dirty="0"/>
          </a:p>
          <a:p>
            <a:pPr marL="0" indent="0">
              <a:buNone/>
            </a:pPr>
            <a:r>
              <a:rPr lang="de-DE" dirty="0"/>
              <a:t>z.B. 1. Frage: Welches Jahr haben wir? Antwort: Martina 2. Frage: Wie heißt diese Stadt? Antwort: 2022 3. Frage: Wie heißt Düsseldorfs Fußballverein? Antwort: Düsseldorf …</a:t>
            </a:r>
          </a:p>
        </p:txBody>
      </p:sp>
      <p:pic>
        <p:nvPicPr>
          <p:cNvPr id="5" name="Grafik 4" descr="Teufelsgesicht ohne Füllung">
            <a:extLst>
              <a:ext uri="{FF2B5EF4-FFF2-40B4-BE49-F238E27FC236}">
                <a16:creationId xmlns:a16="http://schemas.microsoft.com/office/drawing/2014/main" id="{D071471A-AA16-40B3-B7FD-39E9C5D1B4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4724" y="563143"/>
            <a:ext cx="914400" cy="914400"/>
          </a:xfrm>
          <a:prstGeom prst="rect">
            <a:avLst/>
          </a:prstGeom>
        </p:spPr>
      </p:pic>
      <p:sp>
        <p:nvSpPr>
          <p:cNvPr id="7" name="Titel 1">
            <a:extLst>
              <a:ext uri="{FF2B5EF4-FFF2-40B4-BE49-F238E27FC236}">
                <a16:creationId xmlns:a16="http://schemas.microsoft.com/office/drawing/2014/main" id="{040E3300-0492-4E49-BD54-7BC3D7E1B060}"/>
              </a:ext>
            </a:extLst>
          </p:cNvPr>
          <p:cNvSpPr>
            <a:spLocks noGrp="1"/>
          </p:cNvSpPr>
          <p:nvPr>
            <p:ph type="title"/>
          </p:nvPr>
        </p:nvSpPr>
        <p:spPr>
          <a:xfrm>
            <a:off x="1451579" y="804519"/>
            <a:ext cx="9603275" cy="1049235"/>
          </a:xfrm>
        </p:spPr>
        <p:txBody>
          <a:bodyPr/>
          <a:lstStyle/>
          <a:p>
            <a:r>
              <a:rPr lang="de-DE" dirty="0"/>
              <a:t>Quiz verkehrt</a:t>
            </a:r>
            <a:br>
              <a:rPr lang="de-DE" dirty="0"/>
            </a:br>
            <a:r>
              <a:rPr lang="de-DE" dirty="0"/>
              <a:t>Nur richtige Antworten zählen</a:t>
            </a:r>
          </a:p>
        </p:txBody>
      </p:sp>
    </p:spTree>
    <p:extLst>
      <p:ext uri="{BB962C8B-B14F-4D97-AF65-F5344CB8AC3E}">
        <p14:creationId xmlns:p14="http://schemas.microsoft.com/office/powerpoint/2010/main" val="159315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33FE2-E213-49F7-ACA7-2FCB6FCB671E}"/>
              </a:ext>
            </a:extLst>
          </p:cNvPr>
          <p:cNvSpPr>
            <a:spLocks noGrp="1"/>
          </p:cNvSpPr>
          <p:nvPr>
            <p:ph type="title"/>
          </p:nvPr>
        </p:nvSpPr>
        <p:spPr/>
        <p:txBody>
          <a:bodyPr/>
          <a:lstStyle/>
          <a:p>
            <a:r>
              <a:rPr lang="de-DE" dirty="0"/>
              <a:t>Rückwärts</a:t>
            </a:r>
            <a:br>
              <a:rPr lang="de-DE" dirty="0"/>
            </a:br>
            <a:r>
              <a:rPr lang="de-DE" dirty="0"/>
              <a:t>Die richtige Antwort zählt</a:t>
            </a:r>
          </a:p>
        </p:txBody>
      </p:sp>
      <p:pic>
        <p:nvPicPr>
          <p:cNvPr id="4" name="Grafik 3" descr="Zurück">
            <a:extLst>
              <a:ext uri="{FF2B5EF4-FFF2-40B4-BE49-F238E27FC236}">
                <a16:creationId xmlns:a16="http://schemas.microsoft.com/office/drawing/2014/main" id="{77056A69-8DE3-4F45-A341-481A75097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3892" y="476249"/>
            <a:ext cx="1196529" cy="1196529"/>
          </a:xfrm>
          <a:prstGeom prst="rect">
            <a:avLst/>
          </a:prstGeom>
        </p:spPr>
      </p:pic>
      <p:sp>
        <p:nvSpPr>
          <p:cNvPr id="7" name="Inhaltsplatzhalter 2">
            <a:extLst>
              <a:ext uri="{FF2B5EF4-FFF2-40B4-BE49-F238E27FC236}">
                <a16:creationId xmlns:a16="http://schemas.microsoft.com/office/drawing/2014/main" id="{40AADE45-0454-4D92-A2D4-740944045382}"/>
              </a:ext>
            </a:extLst>
          </p:cNvPr>
          <p:cNvSpPr>
            <a:spLocks noGrp="1"/>
          </p:cNvSpPr>
          <p:nvPr>
            <p:ph idx="1"/>
          </p:nvPr>
        </p:nvSpPr>
        <p:spPr>
          <a:xfrm>
            <a:off x="1451579" y="2015732"/>
            <a:ext cx="9603275" cy="3450613"/>
          </a:xfrm>
        </p:spPr>
        <p:txBody>
          <a:bodyPr>
            <a:normAutofit/>
          </a:bodyPr>
          <a:lstStyle/>
          <a:p>
            <a:pPr marL="0" indent="0">
              <a:buNone/>
            </a:pPr>
            <a:r>
              <a:rPr lang="de-DE" dirty="0"/>
              <a:t>.</a:t>
            </a:r>
            <a:r>
              <a:rPr lang="de-DE" dirty="0" err="1"/>
              <a:t>negaM</a:t>
            </a:r>
            <a:r>
              <a:rPr lang="de-DE" dirty="0"/>
              <a:t> </a:t>
            </a:r>
            <a:r>
              <a:rPr lang="de-DE" dirty="0" err="1"/>
              <a:t>ned</a:t>
            </a:r>
            <a:r>
              <a:rPr lang="de-DE" dirty="0"/>
              <a:t> </a:t>
            </a:r>
            <a:r>
              <a:rPr lang="de-DE" dirty="0" err="1"/>
              <a:t>hcrud</a:t>
            </a:r>
            <a:r>
              <a:rPr lang="de-DE" dirty="0"/>
              <a:t> </a:t>
            </a:r>
            <a:r>
              <a:rPr lang="de-DE" dirty="0" err="1"/>
              <a:t>theg</a:t>
            </a:r>
            <a:r>
              <a:rPr lang="de-DE" dirty="0"/>
              <a:t> </a:t>
            </a:r>
            <a:r>
              <a:rPr lang="de-DE" dirty="0" err="1"/>
              <a:t>ebeiL</a:t>
            </a:r>
            <a:endParaRPr lang="de-DE" dirty="0"/>
          </a:p>
          <a:p>
            <a:pPr marL="0" indent="0">
              <a:buNone/>
            </a:pPr>
            <a:r>
              <a:rPr lang="de-DE" dirty="0"/>
              <a:t>.</a:t>
            </a:r>
            <a:r>
              <a:rPr lang="de-DE" dirty="0" err="1"/>
              <a:t>reueF</a:t>
            </a:r>
            <a:r>
              <a:rPr lang="de-DE" dirty="0"/>
              <a:t> </a:t>
            </a:r>
            <a:r>
              <a:rPr lang="de-DE" dirty="0" err="1"/>
              <a:t>hcua</a:t>
            </a:r>
            <a:r>
              <a:rPr lang="de-DE" dirty="0"/>
              <a:t> </a:t>
            </a:r>
            <a:r>
              <a:rPr lang="de-DE" dirty="0" err="1"/>
              <a:t>tsi</a:t>
            </a:r>
            <a:r>
              <a:rPr lang="de-DE" dirty="0"/>
              <a:t> ad ,</a:t>
            </a:r>
            <a:r>
              <a:rPr lang="de-DE" dirty="0" err="1"/>
              <a:t>tsi</a:t>
            </a:r>
            <a:r>
              <a:rPr lang="de-DE" dirty="0"/>
              <a:t> </a:t>
            </a:r>
            <a:r>
              <a:rPr lang="de-DE" dirty="0" err="1"/>
              <a:t>hcuaR</a:t>
            </a:r>
            <a:r>
              <a:rPr lang="de-DE" dirty="0"/>
              <a:t> </a:t>
            </a:r>
            <a:r>
              <a:rPr lang="de-DE" dirty="0" err="1"/>
              <a:t>oW</a:t>
            </a:r>
            <a:endParaRPr lang="de-DE" dirty="0"/>
          </a:p>
          <a:p>
            <a:pPr marL="0" indent="0">
              <a:buNone/>
            </a:pPr>
            <a:r>
              <a:rPr lang="de-DE" dirty="0"/>
              <a:t>.</a:t>
            </a:r>
            <a:r>
              <a:rPr lang="de-DE" dirty="0" err="1"/>
              <a:t>etsiknallezroP</a:t>
            </a:r>
            <a:r>
              <a:rPr lang="de-DE" dirty="0"/>
              <a:t> </a:t>
            </a:r>
            <a:r>
              <a:rPr lang="de-DE" dirty="0" err="1"/>
              <a:t>red</a:t>
            </a:r>
            <a:r>
              <a:rPr lang="de-DE" dirty="0"/>
              <a:t> </a:t>
            </a:r>
            <a:r>
              <a:rPr lang="de-DE" dirty="0" err="1"/>
              <a:t>rettuM</a:t>
            </a:r>
            <a:r>
              <a:rPr lang="de-DE" dirty="0"/>
              <a:t> </a:t>
            </a:r>
            <a:r>
              <a:rPr lang="de-DE" dirty="0" err="1"/>
              <a:t>eid</a:t>
            </a:r>
            <a:r>
              <a:rPr lang="de-DE" dirty="0"/>
              <a:t> </a:t>
            </a:r>
            <a:r>
              <a:rPr lang="de-DE" dirty="0" err="1"/>
              <a:t>tsi</a:t>
            </a:r>
            <a:r>
              <a:rPr lang="de-DE" dirty="0"/>
              <a:t> </a:t>
            </a:r>
            <a:r>
              <a:rPr lang="de-DE" dirty="0" err="1"/>
              <a:t>thcisroV</a:t>
            </a:r>
            <a:endParaRPr lang="de-DE" dirty="0"/>
          </a:p>
          <a:p>
            <a:pPr marL="0" indent="0">
              <a:buNone/>
            </a:pPr>
            <a:r>
              <a:rPr lang="de-DE" dirty="0"/>
              <a:t>.</a:t>
            </a:r>
            <a:r>
              <a:rPr lang="de-DE" dirty="0" err="1"/>
              <a:t>ednuH</a:t>
            </a:r>
            <a:r>
              <a:rPr lang="de-DE" dirty="0"/>
              <a:t> </a:t>
            </a:r>
            <a:r>
              <a:rPr lang="de-DE" dirty="0" err="1"/>
              <a:t>eid</a:t>
            </a:r>
            <a:r>
              <a:rPr lang="de-DE" dirty="0"/>
              <a:t> </a:t>
            </a:r>
            <a:r>
              <a:rPr lang="de-DE" dirty="0" err="1"/>
              <a:t>neßieb</a:t>
            </a:r>
            <a:r>
              <a:rPr lang="de-DE" dirty="0"/>
              <a:t> </a:t>
            </a:r>
            <a:r>
              <a:rPr lang="de-DE" dirty="0" err="1"/>
              <a:t>netztel</a:t>
            </a:r>
            <a:r>
              <a:rPr lang="de-DE" dirty="0"/>
              <a:t> </a:t>
            </a:r>
            <a:r>
              <a:rPr lang="de-DE" dirty="0" err="1"/>
              <a:t>neD</a:t>
            </a:r>
            <a:endParaRPr lang="de-DE" dirty="0"/>
          </a:p>
          <a:p>
            <a:pPr marL="0" indent="0">
              <a:buNone/>
            </a:pPr>
            <a:r>
              <a:rPr lang="de-DE" dirty="0"/>
              <a:t>.</a:t>
            </a:r>
            <a:r>
              <a:rPr lang="de-DE" dirty="0" err="1"/>
              <a:t>nefrew</a:t>
            </a:r>
            <a:r>
              <a:rPr lang="de-DE" dirty="0"/>
              <a:t> </a:t>
            </a:r>
            <a:r>
              <a:rPr lang="de-DE" dirty="0" err="1"/>
              <a:t>nenietS</a:t>
            </a:r>
            <a:r>
              <a:rPr lang="de-DE" dirty="0"/>
              <a:t> tim </a:t>
            </a:r>
            <a:r>
              <a:rPr lang="de-DE" dirty="0" err="1"/>
              <a:t>thcin</a:t>
            </a:r>
            <a:r>
              <a:rPr lang="de-DE" dirty="0"/>
              <a:t> </a:t>
            </a:r>
            <a:r>
              <a:rPr lang="de-DE" dirty="0" err="1"/>
              <a:t>llos</a:t>
            </a:r>
            <a:r>
              <a:rPr lang="de-DE" dirty="0"/>
              <a:t> </a:t>
            </a:r>
            <a:r>
              <a:rPr lang="de-DE" dirty="0" err="1"/>
              <a:t>tztis</a:t>
            </a:r>
            <a:r>
              <a:rPr lang="de-DE" dirty="0"/>
              <a:t> </a:t>
            </a:r>
            <a:r>
              <a:rPr lang="de-DE" dirty="0" err="1"/>
              <a:t>suahsalG</a:t>
            </a:r>
            <a:r>
              <a:rPr lang="de-DE" dirty="0"/>
              <a:t> mi </a:t>
            </a:r>
            <a:r>
              <a:rPr lang="de-DE" dirty="0" err="1"/>
              <a:t>reW</a:t>
            </a:r>
            <a:endParaRPr lang="de-DE" dirty="0"/>
          </a:p>
        </p:txBody>
      </p:sp>
    </p:spTree>
    <p:extLst>
      <p:ext uri="{BB962C8B-B14F-4D97-AF65-F5344CB8AC3E}">
        <p14:creationId xmlns:p14="http://schemas.microsoft.com/office/powerpoint/2010/main" val="429212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EABD4-7945-48D4-9714-7F34340A658B}"/>
              </a:ext>
            </a:extLst>
          </p:cNvPr>
          <p:cNvSpPr>
            <a:spLocks noGrp="1"/>
          </p:cNvSpPr>
          <p:nvPr>
            <p:ph type="title"/>
          </p:nvPr>
        </p:nvSpPr>
        <p:spPr/>
        <p:txBody>
          <a:bodyPr/>
          <a:lstStyle/>
          <a:p>
            <a:r>
              <a:rPr lang="de-DE" err="1"/>
              <a:t>How</a:t>
            </a:r>
            <a:r>
              <a:rPr lang="de-DE"/>
              <a:t> </a:t>
            </a:r>
            <a:r>
              <a:rPr lang="de-DE" err="1"/>
              <a:t>to</a:t>
            </a:r>
            <a:r>
              <a:rPr lang="de-DE"/>
              <a:t>… </a:t>
            </a:r>
          </a:p>
        </p:txBody>
      </p:sp>
      <p:sp>
        <p:nvSpPr>
          <p:cNvPr id="3" name="Inhaltsplatzhalter 2">
            <a:extLst>
              <a:ext uri="{FF2B5EF4-FFF2-40B4-BE49-F238E27FC236}">
                <a16:creationId xmlns:a16="http://schemas.microsoft.com/office/drawing/2014/main" id="{B80624AF-650A-421F-9500-A256214747D1}"/>
              </a:ext>
            </a:extLst>
          </p:cNvPr>
          <p:cNvSpPr>
            <a:spLocks noGrp="1"/>
          </p:cNvSpPr>
          <p:nvPr>
            <p:ph idx="1"/>
          </p:nvPr>
        </p:nvSpPr>
        <p:spPr/>
        <p:txBody>
          <a:bodyPr/>
          <a:lstStyle/>
          <a:p>
            <a:r>
              <a:rPr lang="de-DE"/>
              <a:t>Jedes Team hat einen Team Namen</a:t>
            </a:r>
          </a:p>
          <a:p>
            <a:r>
              <a:rPr lang="de-DE"/>
              <a:t>Antworten auf Auswertungsblatt - Wertung nach Zeit oder Anzahl…</a:t>
            </a:r>
          </a:p>
          <a:p>
            <a:r>
              <a:rPr lang="de-DE"/>
              <a:t>Das Team mit den meisten Punkten gewinnt</a:t>
            </a:r>
          </a:p>
          <a:p>
            <a:r>
              <a:rPr lang="de-DE"/>
              <a:t>Es gibt eine Pause</a:t>
            </a:r>
          </a:p>
          <a:p>
            <a:pPr marL="0" indent="0">
              <a:buNone/>
            </a:pPr>
            <a:endParaRPr lang="de-DE"/>
          </a:p>
          <a:p>
            <a:pPr marL="0" indent="0">
              <a:buNone/>
            </a:pPr>
            <a:endParaRPr lang="de-DE"/>
          </a:p>
        </p:txBody>
      </p:sp>
      <p:pic>
        <p:nvPicPr>
          <p:cNvPr id="5" name="Grafik 4" descr="Klassenzimmer">
            <a:extLst>
              <a:ext uri="{FF2B5EF4-FFF2-40B4-BE49-F238E27FC236}">
                <a16:creationId xmlns:a16="http://schemas.microsoft.com/office/drawing/2014/main" id="{8A9597D2-E241-47C5-A364-76FFAFCA8D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0242" y="563143"/>
            <a:ext cx="914400" cy="914400"/>
          </a:xfrm>
          <a:prstGeom prst="rect">
            <a:avLst/>
          </a:prstGeom>
        </p:spPr>
      </p:pic>
    </p:spTree>
    <p:extLst>
      <p:ext uri="{BB962C8B-B14F-4D97-AF65-F5344CB8AC3E}">
        <p14:creationId xmlns:p14="http://schemas.microsoft.com/office/powerpoint/2010/main" val="20745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A3ADD-FA32-48D3-B100-62823111B718}"/>
              </a:ext>
            </a:extLst>
          </p:cNvPr>
          <p:cNvSpPr>
            <a:spLocks noGrp="1"/>
          </p:cNvSpPr>
          <p:nvPr>
            <p:ph type="title"/>
          </p:nvPr>
        </p:nvSpPr>
        <p:spPr>
          <a:xfrm>
            <a:off x="3913632" y="2206599"/>
            <a:ext cx="7165606" cy="1780185"/>
          </a:xfrm>
        </p:spPr>
        <p:txBody>
          <a:bodyPr/>
          <a:lstStyle/>
          <a:p>
            <a:r>
              <a:rPr lang="de-DE" sz="8000"/>
              <a:t>Pause</a:t>
            </a:r>
            <a:r>
              <a:rPr lang="de-DE"/>
              <a:t> </a:t>
            </a:r>
          </a:p>
        </p:txBody>
      </p:sp>
      <p:pic>
        <p:nvPicPr>
          <p:cNvPr id="5" name="Inhaltsplatzhalter 4" descr="Anhalten">
            <a:extLst>
              <a:ext uri="{FF2B5EF4-FFF2-40B4-BE49-F238E27FC236}">
                <a16:creationId xmlns:a16="http://schemas.microsoft.com/office/drawing/2014/main" id="{57914EE0-7C1C-4BA9-A800-2A35DCEA79D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3930" y="2206599"/>
            <a:ext cx="1043750" cy="1043750"/>
          </a:xfrm>
        </p:spPr>
      </p:pic>
    </p:spTree>
    <p:extLst>
      <p:ext uri="{BB962C8B-B14F-4D97-AF65-F5344CB8AC3E}">
        <p14:creationId xmlns:p14="http://schemas.microsoft.com/office/powerpoint/2010/main" val="343869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normAutofit fontScale="90000"/>
          </a:bodyPr>
          <a:lstStyle/>
          <a:p>
            <a:r>
              <a:rPr lang="de-DE" dirty="0"/>
              <a:t>20 oder 30 Sekunden</a:t>
            </a:r>
            <a:br>
              <a:rPr lang="de-DE" dirty="0"/>
            </a:br>
            <a:br>
              <a:rPr lang="de-DE" dirty="0"/>
            </a:br>
            <a:endParaRPr lang="de-DE" dirty="0"/>
          </a:p>
        </p:txBody>
      </p:sp>
      <p:pic>
        <p:nvPicPr>
          <p:cNvPr id="8" name="Grafik 7" descr="Stoppuhr">
            <a:extLst>
              <a:ext uri="{FF2B5EF4-FFF2-40B4-BE49-F238E27FC236}">
                <a16:creationId xmlns:a16="http://schemas.microsoft.com/office/drawing/2014/main" id="{AC837B36-0656-4A61-AB55-86F8CAB526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42540"/>
            <a:ext cx="914400" cy="914400"/>
          </a:xfrm>
          <a:prstGeom prst="rect">
            <a:avLst/>
          </a:prstGeom>
        </p:spPr>
      </p:pic>
      <p:sp>
        <p:nvSpPr>
          <p:cNvPr id="3" name="Rechteck 2">
            <a:extLst>
              <a:ext uri="{FF2B5EF4-FFF2-40B4-BE49-F238E27FC236}">
                <a16:creationId xmlns:a16="http://schemas.microsoft.com/office/drawing/2014/main" id="{B21FB677-AF1F-4CFE-9CCB-C0D4D4432710}"/>
              </a:ext>
            </a:extLst>
          </p:cNvPr>
          <p:cNvSpPr/>
          <p:nvPr/>
        </p:nvSpPr>
        <p:spPr>
          <a:xfrm>
            <a:off x="1351434" y="2192774"/>
            <a:ext cx="10058459" cy="2246769"/>
          </a:xfrm>
          <a:prstGeom prst="rect">
            <a:avLst/>
          </a:prstGeom>
        </p:spPr>
        <p:txBody>
          <a:bodyPr wrap="none">
            <a:spAutoFit/>
          </a:bodyPr>
          <a:lstStyle/>
          <a:p>
            <a:r>
              <a:rPr lang="de-DE" sz="2800" dirty="0"/>
              <a:t>Beantwortet die Fragen und beendet zwischen 20 und 30 sec </a:t>
            </a:r>
          </a:p>
          <a:p>
            <a:r>
              <a:rPr lang="de-DE" sz="2800" dirty="0"/>
              <a:t>selbst das Spiel. </a:t>
            </a:r>
          </a:p>
          <a:p>
            <a:endParaRPr lang="de-DE" sz="2800" dirty="0"/>
          </a:p>
          <a:p>
            <a:r>
              <a:rPr lang="de-DE" sz="2800" dirty="0"/>
              <a:t>Bewertet werden nur Punkte, die innerhalb dieser Zeit beantwortet</a:t>
            </a:r>
          </a:p>
          <a:p>
            <a:r>
              <a:rPr lang="de-DE" sz="2800" dirty="0"/>
              <a:t>werden.</a:t>
            </a:r>
          </a:p>
        </p:txBody>
      </p:sp>
    </p:spTree>
    <p:extLst>
      <p:ext uri="{BB962C8B-B14F-4D97-AF65-F5344CB8AC3E}">
        <p14:creationId xmlns:p14="http://schemas.microsoft.com/office/powerpoint/2010/main" val="1869685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991F7-7220-409B-BC06-1D2B86F0AC6C}"/>
              </a:ext>
            </a:extLst>
          </p:cNvPr>
          <p:cNvSpPr>
            <a:spLocks noGrp="1"/>
          </p:cNvSpPr>
          <p:nvPr>
            <p:ph type="title"/>
          </p:nvPr>
        </p:nvSpPr>
        <p:spPr>
          <a:xfrm>
            <a:off x="1451579" y="804519"/>
            <a:ext cx="9603275" cy="1049235"/>
          </a:xfrm>
        </p:spPr>
        <p:txBody>
          <a:bodyPr/>
          <a:lstStyle/>
          <a:p>
            <a:r>
              <a:rPr lang="de-DE" dirty="0"/>
              <a:t>Wahr oder Falsch? </a:t>
            </a:r>
            <a:br>
              <a:rPr lang="de-DE" dirty="0"/>
            </a:br>
            <a:r>
              <a:rPr lang="de-DE" dirty="0"/>
              <a:t>Die richtige Antwort zählt</a:t>
            </a:r>
          </a:p>
        </p:txBody>
      </p:sp>
      <p:pic>
        <p:nvPicPr>
          <p:cNvPr id="5" name="Inhaltsplatzhalter 4" descr="Drama">
            <a:extLst>
              <a:ext uri="{FF2B5EF4-FFF2-40B4-BE49-F238E27FC236}">
                <a16:creationId xmlns:a16="http://schemas.microsoft.com/office/drawing/2014/main" id="{E901D1E3-178D-48F8-AA8C-9D669F5E393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9339" y="75766"/>
            <a:ext cx="1253370" cy="1253370"/>
          </a:xfrm>
        </p:spPr>
      </p:pic>
      <p:sp>
        <p:nvSpPr>
          <p:cNvPr id="3" name="Textfeld 2">
            <a:extLst>
              <a:ext uri="{FF2B5EF4-FFF2-40B4-BE49-F238E27FC236}">
                <a16:creationId xmlns:a16="http://schemas.microsoft.com/office/drawing/2014/main" id="{4E1F2C01-638F-47D6-BA83-951C8F662447}"/>
              </a:ext>
            </a:extLst>
          </p:cNvPr>
          <p:cNvSpPr txBox="1"/>
          <p:nvPr/>
        </p:nvSpPr>
        <p:spPr>
          <a:xfrm>
            <a:off x="1201948" y="2395268"/>
            <a:ext cx="985999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ea typeface="+mn-lt"/>
                <a:cs typeface="+mn-lt"/>
              </a:rPr>
              <a:t>Ist es wahr, dass in den USA statistisch gesehen jede Woche ein US-Bürger vom Blitz erschlagen wird?</a:t>
            </a:r>
            <a:endParaRPr lang="de-DE" dirty="0"/>
          </a:p>
          <a:p>
            <a:endParaRPr lang="de-DE" sz="2000" dirty="0"/>
          </a:p>
          <a:p>
            <a:endParaRPr lang="de-DE" sz="2000" dirty="0"/>
          </a:p>
          <a:p>
            <a:r>
              <a:rPr lang="de-DE" sz="2000" dirty="0"/>
              <a:t>Lösung: Falsch, es wird statistisch gesehen täglich jemand vom Blitz erschlagen.</a:t>
            </a:r>
          </a:p>
        </p:txBody>
      </p:sp>
    </p:spTree>
    <p:extLst>
      <p:ext uri="{BB962C8B-B14F-4D97-AF65-F5344CB8AC3E}">
        <p14:creationId xmlns:p14="http://schemas.microsoft.com/office/powerpoint/2010/main" val="36928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991F7-7220-409B-BC06-1D2B86F0AC6C}"/>
              </a:ext>
            </a:extLst>
          </p:cNvPr>
          <p:cNvSpPr>
            <a:spLocks noGrp="1"/>
          </p:cNvSpPr>
          <p:nvPr>
            <p:ph type="title"/>
          </p:nvPr>
        </p:nvSpPr>
        <p:spPr>
          <a:xfrm>
            <a:off x="1451579" y="804519"/>
            <a:ext cx="9603275" cy="1049235"/>
          </a:xfrm>
        </p:spPr>
        <p:txBody>
          <a:bodyPr/>
          <a:lstStyle/>
          <a:p>
            <a:r>
              <a:rPr lang="de-DE"/>
              <a:t>Wahr oder Falsch? </a:t>
            </a:r>
            <a:br>
              <a:rPr lang="de-DE"/>
            </a:br>
            <a:endParaRPr lang="de-DE"/>
          </a:p>
        </p:txBody>
      </p:sp>
      <p:pic>
        <p:nvPicPr>
          <p:cNvPr id="5" name="Inhaltsplatzhalter 4" descr="Drama">
            <a:extLst>
              <a:ext uri="{FF2B5EF4-FFF2-40B4-BE49-F238E27FC236}">
                <a16:creationId xmlns:a16="http://schemas.microsoft.com/office/drawing/2014/main" id="{E901D1E3-178D-48F8-AA8C-9D669F5E393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0443" y="293878"/>
            <a:ext cx="1253370" cy="1253370"/>
          </a:xfrm>
        </p:spPr>
      </p:pic>
      <p:sp>
        <p:nvSpPr>
          <p:cNvPr id="3" name="Textfeld 2">
            <a:extLst>
              <a:ext uri="{FF2B5EF4-FFF2-40B4-BE49-F238E27FC236}">
                <a16:creationId xmlns:a16="http://schemas.microsoft.com/office/drawing/2014/main" id="{4E1F2C01-638F-47D6-BA83-951C8F662447}"/>
              </a:ext>
            </a:extLst>
          </p:cNvPr>
          <p:cNvSpPr txBox="1"/>
          <p:nvPr/>
        </p:nvSpPr>
        <p:spPr>
          <a:xfrm>
            <a:off x="1201948" y="2395268"/>
            <a:ext cx="9859991"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ea typeface="+mn-lt"/>
                <a:cs typeface="+mn-lt"/>
              </a:rPr>
              <a:t>Ist es wahr, dass Krokodile Steine als Ballast schlucken, um tief untergetaucht schwimmen zu können?</a:t>
            </a:r>
          </a:p>
          <a:p>
            <a:endParaRPr lang="de-DE" sz="2000" dirty="0"/>
          </a:p>
          <a:p>
            <a:endParaRPr lang="de-DE" sz="2000" dirty="0"/>
          </a:p>
          <a:p>
            <a:r>
              <a:rPr lang="de-DE" sz="2000" dirty="0"/>
              <a:t>Lösung: Wahr. </a:t>
            </a:r>
            <a:r>
              <a:rPr lang="de-DE" dirty="0"/>
              <a:t>Es ist tatsächlich so: Im Magen von Krokodilen finden sich häufig Steine, so genannte </a:t>
            </a:r>
            <a:r>
              <a:rPr lang="de-DE" dirty="0" err="1"/>
              <a:t>Gastrolithen</a:t>
            </a:r>
            <a:r>
              <a:rPr lang="de-DE" dirty="0"/>
              <a:t>, die von den Tieren verschluckt wurden.</a:t>
            </a:r>
          </a:p>
        </p:txBody>
      </p:sp>
    </p:spTree>
    <p:extLst>
      <p:ext uri="{BB962C8B-B14F-4D97-AF65-F5344CB8AC3E}">
        <p14:creationId xmlns:p14="http://schemas.microsoft.com/office/powerpoint/2010/main" val="12646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991F7-7220-409B-BC06-1D2B86F0AC6C}"/>
              </a:ext>
            </a:extLst>
          </p:cNvPr>
          <p:cNvSpPr>
            <a:spLocks noGrp="1"/>
          </p:cNvSpPr>
          <p:nvPr>
            <p:ph type="title"/>
          </p:nvPr>
        </p:nvSpPr>
        <p:spPr>
          <a:xfrm>
            <a:off x="1451579" y="804519"/>
            <a:ext cx="9603275" cy="1049235"/>
          </a:xfrm>
        </p:spPr>
        <p:txBody>
          <a:bodyPr/>
          <a:lstStyle/>
          <a:p>
            <a:r>
              <a:rPr lang="de-DE"/>
              <a:t>Wahr oder Falsch? </a:t>
            </a:r>
            <a:br>
              <a:rPr lang="de-DE"/>
            </a:br>
            <a:endParaRPr lang="de-DE"/>
          </a:p>
        </p:txBody>
      </p:sp>
      <p:pic>
        <p:nvPicPr>
          <p:cNvPr id="5" name="Inhaltsplatzhalter 4" descr="Drama">
            <a:extLst>
              <a:ext uri="{FF2B5EF4-FFF2-40B4-BE49-F238E27FC236}">
                <a16:creationId xmlns:a16="http://schemas.microsoft.com/office/drawing/2014/main" id="{E901D1E3-178D-48F8-AA8C-9D669F5E393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0443" y="293878"/>
            <a:ext cx="1253370" cy="1253370"/>
          </a:xfrm>
        </p:spPr>
      </p:pic>
      <p:sp>
        <p:nvSpPr>
          <p:cNvPr id="3" name="Textfeld 2">
            <a:extLst>
              <a:ext uri="{FF2B5EF4-FFF2-40B4-BE49-F238E27FC236}">
                <a16:creationId xmlns:a16="http://schemas.microsoft.com/office/drawing/2014/main" id="{4E1F2C01-638F-47D6-BA83-951C8F662447}"/>
              </a:ext>
            </a:extLst>
          </p:cNvPr>
          <p:cNvSpPr txBox="1"/>
          <p:nvPr/>
        </p:nvSpPr>
        <p:spPr>
          <a:xfrm>
            <a:off x="1201948" y="2395268"/>
            <a:ext cx="985999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ea typeface="+mn-lt"/>
                <a:cs typeface="+mn-lt"/>
              </a:rPr>
              <a:t>Ist es wahr, dass Russland die längste Küste von allen Staaten der Erde hat?</a:t>
            </a:r>
            <a:endParaRPr lang="de-DE" dirty="0"/>
          </a:p>
          <a:p>
            <a:endParaRPr lang="de-DE" sz="2000" dirty="0"/>
          </a:p>
          <a:p>
            <a:endParaRPr lang="de-DE" sz="2000" dirty="0"/>
          </a:p>
          <a:p>
            <a:r>
              <a:rPr lang="de-DE" sz="2000" dirty="0"/>
              <a:t>Lösung: Falsch. Es ist Kanada mit</a:t>
            </a:r>
            <a:r>
              <a:rPr lang="de-DE" sz="2000" dirty="0">
                <a:ea typeface="+mn-lt"/>
                <a:cs typeface="+mn-lt"/>
              </a:rPr>
              <a:t> 202.080 Kilometern hat es die längste Küstenlänge. </a:t>
            </a:r>
          </a:p>
          <a:p>
            <a:endParaRPr lang="de-DE" sz="2000" dirty="0">
              <a:ea typeface="+mn-lt"/>
              <a:cs typeface="+mn-lt"/>
            </a:endParaRPr>
          </a:p>
        </p:txBody>
      </p:sp>
    </p:spTree>
    <p:extLst>
      <p:ext uri="{BB962C8B-B14F-4D97-AF65-F5344CB8AC3E}">
        <p14:creationId xmlns:p14="http://schemas.microsoft.com/office/powerpoint/2010/main" val="315599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991F7-7220-409B-BC06-1D2B86F0AC6C}"/>
              </a:ext>
            </a:extLst>
          </p:cNvPr>
          <p:cNvSpPr>
            <a:spLocks noGrp="1"/>
          </p:cNvSpPr>
          <p:nvPr>
            <p:ph type="title"/>
          </p:nvPr>
        </p:nvSpPr>
        <p:spPr>
          <a:xfrm>
            <a:off x="1451579" y="804519"/>
            <a:ext cx="9603275" cy="1049235"/>
          </a:xfrm>
        </p:spPr>
        <p:txBody>
          <a:bodyPr/>
          <a:lstStyle/>
          <a:p>
            <a:r>
              <a:rPr lang="de-DE"/>
              <a:t>Wahr oder Falsch? </a:t>
            </a:r>
            <a:br>
              <a:rPr lang="de-DE"/>
            </a:br>
            <a:endParaRPr lang="de-DE"/>
          </a:p>
        </p:txBody>
      </p:sp>
      <p:pic>
        <p:nvPicPr>
          <p:cNvPr id="5" name="Inhaltsplatzhalter 4" descr="Drama">
            <a:extLst>
              <a:ext uri="{FF2B5EF4-FFF2-40B4-BE49-F238E27FC236}">
                <a16:creationId xmlns:a16="http://schemas.microsoft.com/office/drawing/2014/main" id="{E901D1E3-178D-48F8-AA8C-9D669F5E393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0443" y="293878"/>
            <a:ext cx="1253370" cy="1253370"/>
          </a:xfrm>
        </p:spPr>
      </p:pic>
      <p:sp>
        <p:nvSpPr>
          <p:cNvPr id="3" name="Textfeld 2">
            <a:extLst>
              <a:ext uri="{FF2B5EF4-FFF2-40B4-BE49-F238E27FC236}">
                <a16:creationId xmlns:a16="http://schemas.microsoft.com/office/drawing/2014/main" id="{4E1F2C01-638F-47D6-BA83-951C8F662447}"/>
              </a:ext>
            </a:extLst>
          </p:cNvPr>
          <p:cNvSpPr txBox="1"/>
          <p:nvPr/>
        </p:nvSpPr>
        <p:spPr>
          <a:xfrm>
            <a:off x="1201948" y="2395268"/>
            <a:ext cx="985999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ea typeface="+mn-lt"/>
                <a:cs typeface="+mn-lt"/>
              </a:rPr>
              <a:t>Ist es wahr, dass Goethe ca. 60 Jahre an seinem „Faust“ gearbeitet hat?</a:t>
            </a:r>
            <a:endParaRPr lang="de-DE" dirty="0"/>
          </a:p>
          <a:p>
            <a:endParaRPr lang="de-DE" sz="2000" dirty="0"/>
          </a:p>
          <a:p>
            <a:endParaRPr lang="de-DE" sz="2000" dirty="0"/>
          </a:p>
          <a:p>
            <a:r>
              <a:rPr lang="de-DE" sz="2000" dirty="0"/>
              <a:t>Lösung: Wahr. Mit Goethes Faust wird Johann Wolfgang von Goethes Bearbeitung des Fauststoffs bezeichnet. Der Begriff kann sich auf den ersten Teil der von Goethe geschaffenen Tragödie, auf deren ersten und zweiten Teil gemeinsam oder insgesamt auf die Arbeiten am Fauststoff beziehen, die Goethe durch sechzig Jahre hindurch immer wieder neu aufnahm. </a:t>
            </a:r>
            <a:endParaRPr lang="de-DE" sz="2000" dirty="0">
              <a:ea typeface="+mn-lt"/>
              <a:cs typeface="+mn-lt"/>
            </a:endParaRPr>
          </a:p>
        </p:txBody>
      </p:sp>
    </p:spTree>
    <p:extLst>
      <p:ext uri="{BB962C8B-B14F-4D97-AF65-F5344CB8AC3E}">
        <p14:creationId xmlns:p14="http://schemas.microsoft.com/office/powerpoint/2010/main" val="70783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991F7-7220-409B-BC06-1D2B86F0AC6C}"/>
              </a:ext>
            </a:extLst>
          </p:cNvPr>
          <p:cNvSpPr>
            <a:spLocks noGrp="1"/>
          </p:cNvSpPr>
          <p:nvPr>
            <p:ph type="title"/>
          </p:nvPr>
        </p:nvSpPr>
        <p:spPr>
          <a:xfrm>
            <a:off x="1451579" y="804519"/>
            <a:ext cx="9603275" cy="1049235"/>
          </a:xfrm>
        </p:spPr>
        <p:txBody>
          <a:bodyPr/>
          <a:lstStyle/>
          <a:p>
            <a:r>
              <a:rPr lang="de-DE"/>
              <a:t>Wahr oder Falsch? </a:t>
            </a:r>
            <a:br>
              <a:rPr lang="de-DE"/>
            </a:br>
            <a:endParaRPr lang="de-DE"/>
          </a:p>
        </p:txBody>
      </p:sp>
      <p:pic>
        <p:nvPicPr>
          <p:cNvPr id="5" name="Inhaltsplatzhalter 4" descr="Drama">
            <a:extLst>
              <a:ext uri="{FF2B5EF4-FFF2-40B4-BE49-F238E27FC236}">
                <a16:creationId xmlns:a16="http://schemas.microsoft.com/office/drawing/2014/main" id="{E901D1E3-178D-48F8-AA8C-9D669F5E393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0443" y="293878"/>
            <a:ext cx="1253370" cy="1253370"/>
          </a:xfrm>
        </p:spPr>
      </p:pic>
      <p:sp>
        <p:nvSpPr>
          <p:cNvPr id="3" name="Textfeld 2">
            <a:extLst>
              <a:ext uri="{FF2B5EF4-FFF2-40B4-BE49-F238E27FC236}">
                <a16:creationId xmlns:a16="http://schemas.microsoft.com/office/drawing/2014/main" id="{4E1F2C01-638F-47D6-BA83-951C8F662447}"/>
              </a:ext>
            </a:extLst>
          </p:cNvPr>
          <p:cNvSpPr txBox="1"/>
          <p:nvPr/>
        </p:nvSpPr>
        <p:spPr>
          <a:xfrm>
            <a:off x="1201948" y="2395268"/>
            <a:ext cx="985999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ea typeface="+mn-lt"/>
                <a:cs typeface="+mn-lt"/>
              </a:rPr>
              <a:t>Ist es wahr, dass der Amazonas der längste Fluss der Welt ist?</a:t>
            </a:r>
            <a:endParaRPr lang="de-DE" dirty="0"/>
          </a:p>
          <a:p>
            <a:endParaRPr lang="de-DE" sz="2000" dirty="0"/>
          </a:p>
          <a:p>
            <a:endParaRPr lang="de-DE" sz="2000" dirty="0"/>
          </a:p>
          <a:p>
            <a:r>
              <a:rPr lang="de-DE" sz="2000" dirty="0"/>
              <a:t>Lösung: Falsch. Der Nil ist mit einer Gesamtlänge von 6.650 Kilometern der Längste Fluss der Welt. Er entspringt in den Bergen von Ruanda und bahnt sich seinen Weg über Tansania, Uganda, den Sudan und Ägypten bis ins Mittelmeer. Auf Rang zwei befindet der Amazonas mit nahezu 6.400 Kilometern Länge, dicht gefolgt vom Jangtsekiang.</a:t>
            </a:r>
            <a:endParaRPr lang="de-DE" sz="2000" dirty="0">
              <a:ea typeface="+mn-lt"/>
              <a:cs typeface="+mn-lt"/>
            </a:endParaRPr>
          </a:p>
        </p:txBody>
      </p:sp>
    </p:spTree>
    <p:extLst>
      <p:ext uri="{BB962C8B-B14F-4D97-AF65-F5344CB8AC3E}">
        <p14:creationId xmlns:p14="http://schemas.microsoft.com/office/powerpoint/2010/main" val="206935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Notenraten</a:t>
            </a:r>
            <a:br>
              <a:rPr lang="de-DE" dirty="0"/>
            </a:br>
            <a:r>
              <a:rPr lang="de-DE" dirty="0"/>
              <a:t>Die richtige Antwort zählt</a:t>
            </a:r>
          </a:p>
        </p:txBody>
      </p:sp>
      <p:pic>
        <p:nvPicPr>
          <p:cNvPr id="4" name="Grafik 3" descr="Notenschrift">
            <a:extLst>
              <a:ext uri="{FF2B5EF4-FFF2-40B4-BE49-F238E27FC236}">
                <a16:creationId xmlns:a16="http://schemas.microsoft.com/office/drawing/2014/main" id="{9B3657F9-3ACA-406E-8314-2C49A9469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699" y="266699"/>
            <a:ext cx="1362075" cy="1362075"/>
          </a:xfrm>
          <a:prstGeom prst="rect">
            <a:avLst/>
          </a:prstGeom>
        </p:spPr>
      </p:pic>
      <p:pic>
        <p:nvPicPr>
          <p:cNvPr id="2050" name="Picture 2" descr="Happy Birthday in C-Dur für die Blockflöte">
            <a:extLst>
              <a:ext uri="{FF2B5EF4-FFF2-40B4-BE49-F238E27FC236}">
                <a16:creationId xmlns:a16="http://schemas.microsoft.com/office/drawing/2014/main" id="{60E6A150-A9CC-4922-A7B0-7113D67C97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0429" b="17517"/>
          <a:stretch/>
        </p:blipFill>
        <p:spPr bwMode="auto">
          <a:xfrm>
            <a:off x="1451578" y="3285107"/>
            <a:ext cx="9648145" cy="1049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55CC413-8E6E-44A0-9256-2CDE34407800}"/>
              </a:ext>
            </a:extLst>
          </p:cNvPr>
          <p:cNvSpPr txBox="1"/>
          <p:nvPr/>
        </p:nvSpPr>
        <p:spPr>
          <a:xfrm>
            <a:off x="1335024" y="2206908"/>
            <a:ext cx="3575304" cy="461665"/>
          </a:xfrm>
          <a:prstGeom prst="rect">
            <a:avLst/>
          </a:prstGeom>
          <a:noFill/>
        </p:spPr>
        <p:txBody>
          <a:bodyPr wrap="square" rtlCol="0">
            <a:spAutoFit/>
          </a:bodyPr>
          <a:lstStyle/>
          <a:p>
            <a:r>
              <a:rPr lang="de-DE" sz="2400" dirty="0"/>
              <a:t>Wie heißt dieses Lied?</a:t>
            </a:r>
          </a:p>
        </p:txBody>
      </p:sp>
      <p:sp>
        <p:nvSpPr>
          <p:cNvPr id="6" name="Textfeld 5">
            <a:extLst>
              <a:ext uri="{FF2B5EF4-FFF2-40B4-BE49-F238E27FC236}">
                <a16:creationId xmlns:a16="http://schemas.microsoft.com/office/drawing/2014/main" id="{0A49B2C0-DEA1-4EDB-AC03-D9F11F81F285}"/>
              </a:ext>
            </a:extLst>
          </p:cNvPr>
          <p:cNvSpPr txBox="1"/>
          <p:nvPr/>
        </p:nvSpPr>
        <p:spPr>
          <a:xfrm>
            <a:off x="1451578" y="5102352"/>
            <a:ext cx="2398505" cy="369332"/>
          </a:xfrm>
          <a:prstGeom prst="rect">
            <a:avLst/>
          </a:prstGeom>
          <a:noFill/>
        </p:spPr>
        <p:txBody>
          <a:bodyPr wrap="square" rtlCol="0">
            <a:spAutoFit/>
          </a:bodyPr>
          <a:lstStyle/>
          <a:p>
            <a:r>
              <a:rPr lang="de-DE" dirty="0"/>
              <a:t>Lösung: Happy Birthday</a:t>
            </a:r>
          </a:p>
        </p:txBody>
      </p:sp>
    </p:spTree>
    <p:extLst>
      <p:ext uri="{BB962C8B-B14F-4D97-AF65-F5344CB8AC3E}">
        <p14:creationId xmlns:p14="http://schemas.microsoft.com/office/powerpoint/2010/main" val="16863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Notenraten</a:t>
            </a:r>
            <a:br>
              <a:rPr lang="de-DE" dirty="0"/>
            </a:br>
            <a:endParaRPr lang="de-DE" dirty="0"/>
          </a:p>
        </p:txBody>
      </p:sp>
      <p:pic>
        <p:nvPicPr>
          <p:cNvPr id="4" name="Grafik 3" descr="Notenschrift">
            <a:extLst>
              <a:ext uri="{FF2B5EF4-FFF2-40B4-BE49-F238E27FC236}">
                <a16:creationId xmlns:a16="http://schemas.microsoft.com/office/drawing/2014/main" id="{9B3657F9-3ACA-406E-8314-2C49A9469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699" y="266699"/>
            <a:ext cx="1362075" cy="1362075"/>
          </a:xfrm>
          <a:prstGeom prst="rect">
            <a:avLst/>
          </a:prstGeom>
        </p:spPr>
      </p:pic>
      <p:pic>
        <p:nvPicPr>
          <p:cNvPr id="3074" name="Picture 2" descr="Ein Bild, das Text, Antenne, Screenshot enthält.&#10;&#10;Automatisch generierte Beschreibung">
            <a:extLst>
              <a:ext uri="{FF2B5EF4-FFF2-40B4-BE49-F238E27FC236}">
                <a16:creationId xmlns:a16="http://schemas.microsoft.com/office/drawing/2014/main" id="{9A7C4EC4-049B-4633-A851-9713EADA88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354" b="50458"/>
          <a:stretch/>
        </p:blipFill>
        <p:spPr bwMode="auto">
          <a:xfrm>
            <a:off x="1451579" y="2750186"/>
            <a:ext cx="9896125" cy="8593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in Bild, das Text, Antenne, Screenshot enthält.&#10;&#10;Automatisch generierte Beschreibung">
            <a:extLst>
              <a:ext uri="{FF2B5EF4-FFF2-40B4-BE49-F238E27FC236}">
                <a16:creationId xmlns:a16="http://schemas.microsoft.com/office/drawing/2014/main" id="{520D1B25-F599-4AFF-9CA5-852DD10BF6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6573" b="10317"/>
          <a:stretch/>
        </p:blipFill>
        <p:spPr bwMode="auto">
          <a:xfrm>
            <a:off x="1451579" y="3675889"/>
            <a:ext cx="9896126" cy="100940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7B945208-2CE2-4A71-9C53-8803A4055967}"/>
              </a:ext>
            </a:extLst>
          </p:cNvPr>
          <p:cNvSpPr txBox="1"/>
          <p:nvPr/>
        </p:nvSpPr>
        <p:spPr>
          <a:xfrm>
            <a:off x="1335024" y="2206908"/>
            <a:ext cx="3575304" cy="461665"/>
          </a:xfrm>
          <a:prstGeom prst="rect">
            <a:avLst/>
          </a:prstGeom>
          <a:noFill/>
        </p:spPr>
        <p:txBody>
          <a:bodyPr wrap="square" rtlCol="0">
            <a:spAutoFit/>
          </a:bodyPr>
          <a:lstStyle/>
          <a:p>
            <a:r>
              <a:rPr lang="de-DE" sz="2400" dirty="0"/>
              <a:t>Wie heißt dieses Lied?</a:t>
            </a:r>
          </a:p>
        </p:txBody>
      </p:sp>
      <p:sp>
        <p:nvSpPr>
          <p:cNvPr id="7" name="Textfeld 6">
            <a:extLst>
              <a:ext uri="{FF2B5EF4-FFF2-40B4-BE49-F238E27FC236}">
                <a16:creationId xmlns:a16="http://schemas.microsoft.com/office/drawing/2014/main" id="{F37F9BBC-6BFB-4599-AD39-022B2B10E9BF}"/>
              </a:ext>
            </a:extLst>
          </p:cNvPr>
          <p:cNvSpPr txBox="1"/>
          <p:nvPr/>
        </p:nvSpPr>
        <p:spPr>
          <a:xfrm>
            <a:off x="1451578" y="5102352"/>
            <a:ext cx="2955830" cy="369332"/>
          </a:xfrm>
          <a:prstGeom prst="rect">
            <a:avLst/>
          </a:prstGeom>
          <a:noFill/>
        </p:spPr>
        <p:txBody>
          <a:bodyPr wrap="square" rtlCol="0">
            <a:spAutoFit/>
          </a:bodyPr>
          <a:lstStyle/>
          <a:p>
            <a:r>
              <a:rPr lang="de-DE" dirty="0"/>
              <a:t>Lösung: Alle meine Entchen</a:t>
            </a:r>
          </a:p>
        </p:txBody>
      </p:sp>
    </p:spTree>
    <p:extLst>
      <p:ext uri="{BB962C8B-B14F-4D97-AF65-F5344CB8AC3E}">
        <p14:creationId xmlns:p14="http://schemas.microsoft.com/office/powerpoint/2010/main" val="28057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Notenraten</a:t>
            </a:r>
            <a:br>
              <a:rPr lang="de-DE" dirty="0"/>
            </a:br>
            <a:endParaRPr lang="de-DE" dirty="0"/>
          </a:p>
        </p:txBody>
      </p:sp>
      <p:pic>
        <p:nvPicPr>
          <p:cNvPr id="4" name="Grafik 3" descr="Notenschrift">
            <a:extLst>
              <a:ext uri="{FF2B5EF4-FFF2-40B4-BE49-F238E27FC236}">
                <a16:creationId xmlns:a16="http://schemas.microsoft.com/office/drawing/2014/main" id="{9B3657F9-3ACA-406E-8314-2C49A9469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699" y="266699"/>
            <a:ext cx="1362075" cy="1362075"/>
          </a:xfrm>
          <a:prstGeom prst="rect">
            <a:avLst/>
          </a:prstGeom>
        </p:spPr>
      </p:pic>
      <p:pic>
        <p:nvPicPr>
          <p:cNvPr id="3" name="Grafik 2">
            <a:extLst>
              <a:ext uri="{FF2B5EF4-FFF2-40B4-BE49-F238E27FC236}">
                <a16:creationId xmlns:a16="http://schemas.microsoft.com/office/drawing/2014/main" id="{CCB48ABB-9FC6-40AC-BD7F-BAC40E6B1014}"/>
              </a:ext>
            </a:extLst>
          </p:cNvPr>
          <p:cNvPicPr>
            <a:picLocks noChangeAspect="1"/>
          </p:cNvPicPr>
          <p:nvPr/>
        </p:nvPicPr>
        <p:blipFill>
          <a:blip r:embed="rId5"/>
          <a:stretch>
            <a:fillRect/>
          </a:stretch>
        </p:blipFill>
        <p:spPr>
          <a:xfrm>
            <a:off x="1438222" y="2633470"/>
            <a:ext cx="7749571" cy="998411"/>
          </a:xfrm>
          <a:prstGeom prst="rect">
            <a:avLst/>
          </a:prstGeom>
        </p:spPr>
      </p:pic>
      <p:sp>
        <p:nvSpPr>
          <p:cNvPr id="6" name="Textfeld 5">
            <a:extLst>
              <a:ext uri="{FF2B5EF4-FFF2-40B4-BE49-F238E27FC236}">
                <a16:creationId xmlns:a16="http://schemas.microsoft.com/office/drawing/2014/main" id="{4A9BF784-64E0-42B5-B164-9823D6F68E30}"/>
              </a:ext>
            </a:extLst>
          </p:cNvPr>
          <p:cNvSpPr txBox="1"/>
          <p:nvPr/>
        </p:nvSpPr>
        <p:spPr>
          <a:xfrm>
            <a:off x="1335024" y="2206908"/>
            <a:ext cx="3575304" cy="461665"/>
          </a:xfrm>
          <a:prstGeom prst="rect">
            <a:avLst/>
          </a:prstGeom>
          <a:noFill/>
        </p:spPr>
        <p:txBody>
          <a:bodyPr wrap="square" rtlCol="0">
            <a:spAutoFit/>
          </a:bodyPr>
          <a:lstStyle/>
          <a:p>
            <a:r>
              <a:rPr lang="de-DE" sz="2400" dirty="0"/>
              <a:t>Wie heißt dieses Lied?</a:t>
            </a:r>
          </a:p>
        </p:txBody>
      </p:sp>
      <p:pic>
        <p:nvPicPr>
          <p:cNvPr id="7" name="Grafik 6">
            <a:extLst>
              <a:ext uri="{FF2B5EF4-FFF2-40B4-BE49-F238E27FC236}">
                <a16:creationId xmlns:a16="http://schemas.microsoft.com/office/drawing/2014/main" id="{AA0497C0-241E-4B90-B3BA-2BA8504F4ABF}"/>
              </a:ext>
            </a:extLst>
          </p:cNvPr>
          <p:cNvPicPr>
            <a:picLocks noChangeAspect="1"/>
          </p:cNvPicPr>
          <p:nvPr/>
        </p:nvPicPr>
        <p:blipFill rotWithShape="1">
          <a:blip r:embed="rId6"/>
          <a:srcRect b="7725"/>
          <a:stretch/>
        </p:blipFill>
        <p:spPr>
          <a:xfrm>
            <a:off x="1438222" y="3631881"/>
            <a:ext cx="7736214" cy="828295"/>
          </a:xfrm>
          <a:prstGeom prst="rect">
            <a:avLst/>
          </a:prstGeom>
        </p:spPr>
      </p:pic>
      <p:pic>
        <p:nvPicPr>
          <p:cNvPr id="8" name="Grafik 7">
            <a:extLst>
              <a:ext uri="{FF2B5EF4-FFF2-40B4-BE49-F238E27FC236}">
                <a16:creationId xmlns:a16="http://schemas.microsoft.com/office/drawing/2014/main" id="{0F76F27F-9578-4521-A783-8C4C03B8E8F8}"/>
              </a:ext>
            </a:extLst>
          </p:cNvPr>
          <p:cNvPicPr>
            <a:picLocks noChangeAspect="1"/>
          </p:cNvPicPr>
          <p:nvPr/>
        </p:nvPicPr>
        <p:blipFill rotWithShape="1">
          <a:blip r:embed="rId7"/>
          <a:srcRect r="699"/>
          <a:stretch/>
        </p:blipFill>
        <p:spPr>
          <a:xfrm>
            <a:off x="1414409" y="4460176"/>
            <a:ext cx="7797195" cy="908305"/>
          </a:xfrm>
          <a:prstGeom prst="rect">
            <a:avLst/>
          </a:prstGeom>
        </p:spPr>
      </p:pic>
      <p:sp>
        <p:nvSpPr>
          <p:cNvPr id="9" name="Textfeld 8">
            <a:extLst>
              <a:ext uri="{FF2B5EF4-FFF2-40B4-BE49-F238E27FC236}">
                <a16:creationId xmlns:a16="http://schemas.microsoft.com/office/drawing/2014/main" id="{8A113D6C-BC05-4565-9B4E-3F092197D5E1}"/>
              </a:ext>
            </a:extLst>
          </p:cNvPr>
          <p:cNvSpPr txBox="1"/>
          <p:nvPr/>
        </p:nvSpPr>
        <p:spPr>
          <a:xfrm>
            <a:off x="1414409" y="5458587"/>
            <a:ext cx="3742807" cy="369332"/>
          </a:xfrm>
          <a:prstGeom prst="rect">
            <a:avLst/>
          </a:prstGeom>
          <a:noFill/>
        </p:spPr>
        <p:txBody>
          <a:bodyPr wrap="square" rtlCol="0">
            <a:spAutoFit/>
          </a:bodyPr>
          <a:lstStyle/>
          <a:p>
            <a:r>
              <a:rPr lang="de-DE" dirty="0"/>
              <a:t>Lösung: Nehmt Abschied Brüder</a:t>
            </a:r>
          </a:p>
        </p:txBody>
      </p:sp>
    </p:spTree>
    <p:extLst>
      <p:ext uri="{BB962C8B-B14F-4D97-AF65-F5344CB8AC3E}">
        <p14:creationId xmlns:p14="http://schemas.microsoft.com/office/powerpoint/2010/main" val="9649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4ED25-1157-477F-907B-E7482799CD64}"/>
              </a:ext>
            </a:extLst>
          </p:cNvPr>
          <p:cNvSpPr>
            <a:spLocks noGrp="1"/>
          </p:cNvSpPr>
          <p:nvPr>
            <p:ph type="title"/>
          </p:nvPr>
        </p:nvSpPr>
        <p:spPr>
          <a:xfrm>
            <a:off x="1323354" y="982178"/>
            <a:ext cx="9603275" cy="1049235"/>
          </a:xfrm>
        </p:spPr>
        <p:txBody>
          <a:bodyPr/>
          <a:lstStyle/>
          <a:p>
            <a:r>
              <a:rPr lang="de-DE"/>
              <a:t>Die Spielregeln…</a:t>
            </a:r>
          </a:p>
        </p:txBody>
      </p:sp>
      <p:grpSp>
        <p:nvGrpSpPr>
          <p:cNvPr id="20" name="Gruppieren 19">
            <a:extLst>
              <a:ext uri="{FF2B5EF4-FFF2-40B4-BE49-F238E27FC236}">
                <a16:creationId xmlns:a16="http://schemas.microsoft.com/office/drawing/2014/main" id="{42F0D7BA-9D2E-409F-9D76-C294F858696C}"/>
              </a:ext>
            </a:extLst>
          </p:cNvPr>
          <p:cNvGrpSpPr/>
          <p:nvPr/>
        </p:nvGrpSpPr>
        <p:grpSpPr>
          <a:xfrm>
            <a:off x="1219021" y="1840724"/>
            <a:ext cx="9940592" cy="796551"/>
            <a:chOff x="1243762" y="1913370"/>
            <a:chExt cx="10372110" cy="914479"/>
          </a:xfrm>
        </p:grpSpPr>
        <p:sp>
          <p:nvSpPr>
            <p:cNvPr id="11" name="Textfeld 10">
              <a:extLst>
                <a:ext uri="{FF2B5EF4-FFF2-40B4-BE49-F238E27FC236}">
                  <a16:creationId xmlns:a16="http://schemas.microsoft.com/office/drawing/2014/main" id="{36EB728E-D411-49A3-B169-5B85B3ED36D7}"/>
                </a:ext>
              </a:extLst>
            </p:cNvPr>
            <p:cNvSpPr txBox="1"/>
            <p:nvPr/>
          </p:nvSpPr>
          <p:spPr>
            <a:xfrm>
              <a:off x="2182920" y="2146161"/>
              <a:ext cx="9432952" cy="530014"/>
            </a:xfrm>
            <a:prstGeom prst="rect">
              <a:avLst/>
            </a:prstGeom>
            <a:noFill/>
          </p:spPr>
          <p:txBody>
            <a:bodyPr wrap="square" lIns="91440" tIns="45720" rIns="91440" bIns="45720" rtlCol="0" anchor="t">
              <a:spAutoFit/>
            </a:bodyPr>
            <a:lstStyle/>
            <a:p>
              <a:r>
                <a:rPr lang="de-DE" sz="2400" dirty="0"/>
                <a:t>13 Kategorien, die Ihr in eurem Team beantwortet</a:t>
              </a:r>
            </a:p>
          </p:txBody>
        </p:sp>
        <p:pic>
          <p:nvPicPr>
            <p:cNvPr id="13" name="Grafik 12">
              <a:extLst>
                <a:ext uri="{FF2B5EF4-FFF2-40B4-BE49-F238E27FC236}">
                  <a16:creationId xmlns:a16="http://schemas.microsoft.com/office/drawing/2014/main" id="{D5B6E34D-099B-43FA-B519-351150963D08}"/>
                </a:ext>
              </a:extLst>
            </p:cNvPr>
            <p:cNvPicPr>
              <a:picLocks noChangeAspect="1"/>
            </p:cNvPicPr>
            <p:nvPr/>
          </p:nvPicPr>
          <p:blipFill>
            <a:blip r:embed="rId3"/>
            <a:stretch>
              <a:fillRect/>
            </a:stretch>
          </p:blipFill>
          <p:spPr>
            <a:xfrm>
              <a:off x="1243762" y="1913370"/>
              <a:ext cx="829293" cy="914479"/>
            </a:xfrm>
            <a:prstGeom prst="rect">
              <a:avLst/>
            </a:prstGeom>
          </p:spPr>
        </p:pic>
      </p:grpSp>
      <p:grpSp>
        <p:nvGrpSpPr>
          <p:cNvPr id="4" name="Gruppieren 3">
            <a:extLst>
              <a:ext uri="{FF2B5EF4-FFF2-40B4-BE49-F238E27FC236}">
                <a16:creationId xmlns:a16="http://schemas.microsoft.com/office/drawing/2014/main" id="{DF0A4D77-4E5E-4742-95D4-34B935D41BAC}"/>
              </a:ext>
            </a:extLst>
          </p:cNvPr>
          <p:cNvGrpSpPr/>
          <p:nvPr/>
        </p:nvGrpSpPr>
        <p:grpSpPr>
          <a:xfrm>
            <a:off x="1217206" y="2628124"/>
            <a:ext cx="9009476" cy="796551"/>
            <a:chOff x="1217206" y="2628124"/>
            <a:chExt cx="9009476" cy="796551"/>
          </a:xfrm>
        </p:grpSpPr>
        <p:sp>
          <p:nvSpPr>
            <p:cNvPr id="15" name="Textfeld 14">
              <a:extLst>
                <a:ext uri="{FF2B5EF4-FFF2-40B4-BE49-F238E27FC236}">
                  <a16:creationId xmlns:a16="http://schemas.microsoft.com/office/drawing/2014/main" id="{A3F1615D-C164-4899-AAF7-44CF56049B62}"/>
                </a:ext>
              </a:extLst>
            </p:cNvPr>
            <p:cNvSpPr txBox="1"/>
            <p:nvPr/>
          </p:nvSpPr>
          <p:spPr>
            <a:xfrm>
              <a:off x="2137679" y="2793352"/>
              <a:ext cx="8089003" cy="461665"/>
            </a:xfrm>
            <a:prstGeom prst="rect">
              <a:avLst/>
            </a:prstGeom>
            <a:noFill/>
          </p:spPr>
          <p:txBody>
            <a:bodyPr wrap="square" lIns="91440" tIns="45720" rIns="91440" bIns="45720" rtlCol="0" anchor="t">
              <a:spAutoFit/>
            </a:bodyPr>
            <a:lstStyle/>
            <a:p>
              <a:r>
                <a:rPr lang="de-DE" sz="2400" dirty="0"/>
                <a:t>5 Teams treten gegeneinander an  </a:t>
              </a:r>
            </a:p>
          </p:txBody>
        </p:sp>
        <p:pic>
          <p:nvPicPr>
            <p:cNvPr id="3" name="Grafik 2">
              <a:extLst>
                <a:ext uri="{FF2B5EF4-FFF2-40B4-BE49-F238E27FC236}">
                  <a16:creationId xmlns:a16="http://schemas.microsoft.com/office/drawing/2014/main" id="{554ECF19-B1EE-4302-A6B7-D2E1936FE5C6}"/>
                </a:ext>
              </a:extLst>
            </p:cNvPr>
            <p:cNvPicPr>
              <a:picLocks noChangeAspect="1"/>
            </p:cNvPicPr>
            <p:nvPr/>
          </p:nvPicPr>
          <p:blipFill>
            <a:blip r:embed="rId3"/>
            <a:stretch>
              <a:fillRect/>
            </a:stretch>
          </p:blipFill>
          <p:spPr>
            <a:xfrm>
              <a:off x="1217206" y="2628124"/>
              <a:ext cx="794791" cy="796551"/>
            </a:xfrm>
            <a:prstGeom prst="rect">
              <a:avLst/>
            </a:prstGeom>
          </p:spPr>
        </p:pic>
      </p:grpSp>
      <p:grpSp>
        <p:nvGrpSpPr>
          <p:cNvPr id="5" name="Gruppieren 4">
            <a:extLst>
              <a:ext uri="{FF2B5EF4-FFF2-40B4-BE49-F238E27FC236}">
                <a16:creationId xmlns:a16="http://schemas.microsoft.com/office/drawing/2014/main" id="{E5F5E304-209B-4227-A446-20FC17082D55}"/>
              </a:ext>
            </a:extLst>
          </p:cNvPr>
          <p:cNvGrpSpPr/>
          <p:nvPr/>
        </p:nvGrpSpPr>
        <p:grpSpPr>
          <a:xfrm>
            <a:off x="1217206" y="3453624"/>
            <a:ext cx="8996146" cy="796551"/>
            <a:chOff x="1217206" y="3453624"/>
            <a:chExt cx="8996146" cy="796551"/>
          </a:xfrm>
        </p:grpSpPr>
        <p:sp>
          <p:nvSpPr>
            <p:cNvPr id="17" name="Textfeld 16">
              <a:extLst>
                <a:ext uri="{FF2B5EF4-FFF2-40B4-BE49-F238E27FC236}">
                  <a16:creationId xmlns:a16="http://schemas.microsoft.com/office/drawing/2014/main" id="{96866799-7A7F-4958-934E-205B8FA310BD}"/>
                </a:ext>
              </a:extLst>
            </p:cNvPr>
            <p:cNvSpPr txBox="1"/>
            <p:nvPr/>
          </p:nvSpPr>
          <p:spPr>
            <a:xfrm>
              <a:off x="2124349" y="3617405"/>
              <a:ext cx="8089003" cy="461665"/>
            </a:xfrm>
            <a:prstGeom prst="rect">
              <a:avLst/>
            </a:prstGeom>
            <a:noFill/>
          </p:spPr>
          <p:txBody>
            <a:bodyPr wrap="square" lIns="91440" tIns="45720" rIns="91440" bIns="45720" rtlCol="0" anchor="t">
              <a:spAutoFit/>
            </a:bodyPr>
            <a:lstStyle/>
            <a:p>
              <a:r>
                <a:rPr lang="de-DE" sz="2400"/>
                <a:t>1 Antwort ist die Richtige und die erste Antwort zählt </a:t>
              </a:r>
            </a:p>
          </p:txBody>
        </p:sp>
        <p:pic>
          <p:nvPicPr>
            <p:cNvPr id="6" name="Grafik 5">
              <a:extLst>
                <a:ext uri="{FF2B5EF4-FFF2-40B4-BE49-F238E27FC236}">
                  <a16:creationId xmlns:a16="http://schemas.microsoft.com/office/drawing/2014/main" id="{5619EB06-801F-4B17-8A07-CF4EF76DF152}"/>
                </a:ext>
              </a:extLst>
            </p:cNvPr>
            <p:cNvPicPr>
              <a:picLocks noChangeAspect="1"/>
            </p:cNvPicPr>
            <p:nvPr/>
          </p:nvPicPr>
          <p:blipFill>
            <a:blip r:embed="rId3"/>
            <a:stretch>
              <a:fillRect/>
            </a:stretch>
          </p:blipFill>
          <p:spPr>
            <a:xfrm>
              <a:off x="1217206" y="3453624"/>
              <a:ext cx="794791" cy="796551"/>
            </a:xfrm>
            <a:prstGeom prst="rect">
              <a:avLst/>
            </a:prstGeom>
          </p:spPr>
        </p:pic>
      </p:grpSp>
      <p:grpSp>
        <p:nvGrpSpPr>
          <p:cNvPr id="9" name="Gruppieren 8">
            <a:extLst>
              <a:ext uri="{FF2B5EF4-FFF2-40B4-BE49-F238E27FC236}">
                <a16:creationId xmlns:a16="http://schemas.microsoft.com/office/drawing/2014/main" id="{B2B68101-FAB5-421C-950F-C7A3DB9E3A21}"/>
              </a:ext>
            </a:extLst>
          </p:cNvPr>
          <p:cNvGrpSpPr/>
          <p:nvPr/>
        </p:nvGrpSpPr>
        <p:grpSpPr>
          <a:xfrm>
            <a:off x="1217206" y="4306338"/>
            <a:ext cx="8996146" cy="796551"/>
            <a:chOff x="1217206" y="4306338"/>
            <a:chExt cx="8996146" cy="796551"/>
          </a:xfrm>
        </p:grpSpPr>
        <p:sp>
          <p:nvSpPr>
            <p:cNvPr id="19" name="Textfeld 18">
              <a:extLst>
                <a:ext uri="{FF2B5EF4-FFF2-40B4-BE49-F238E27FC236}">
                  <a16:creationId xmlns:a16="http://schemas.microsoft.com/office/drawing/2014/main" id="{672CFB7E-FD0A-444F-91F8-3101CD91AEE8}"/>
                </a:ext>
              </a:extLst>
            </p:cNvPr>
            <p:cNvSpPr txBox="1"/>
            <p:nvPr/>
          </p:nvSpPr>
          <p:spPr>
            <a:xfrm>
              <a:off x="2124349" y="4471324"/>
              <a:ext cx="8089003" cy="461665"/>
            </a:xfrm>
            <a:prstGeom prst="rect">
              <a:avLst/>
            </a:prstGeom>
            <a:noFill/>
          </p:spPr>
          <p:txBody>
            <a:bodyPr wrap="square" lIns="91440" tIns="45720" rIns="91440" bIns="45720" rtlCol="0" anchor="t">
              <a:spAutoFit/>
            </a:bodyPr>
            <a:lstStyle/>
            <a:p>
              <a:r>
                <a:rPr lang="de-DE" sz="2400"/>
                <a:t>0 Google &amp; Co – also keine fremde Hilfe</a:t>
              </a:r>
            </a:p>
          </p:txBody>
        </p:sp>
        <p:pic>
          <p:nvPicPr>
            <p:cNvPr id="7" name="Grafik 6">
              <a:extLst>
                <a:ext uri="{FF2B5EF4-FFF2-40B4-BE49-F238E27FC236}">
                  <a16:creationId xmlns:a16="http://schemas.microsoft.com/office/drawing/2014/main" id="{30222FFE-23AD-423D-B9EC-520F5A33012E}"/>
                </a:ext>
              </a:extLst>
            </p:cNvPr>
            <p:cNvPicPr>
              <a:picLocks noChangeAspect="1"/>
            </p:cNvPicPr>
            <p:nvPr/>
          </p:nvPicPr>
          <p:blipFill>
            <a:blip r:embed="rId3"/>
            <a:stretch>
              <a:fillRect/>
            </a:stretch>
          </p:blipFill>
          <p:spPr>
            <a:xfrm>
              <a:off x="1217206" y="4306338"/>
              <a:ext cx="794791" cy="796551"/>
            </a:xfrm>
            <a:prstGeom prst="rect">
              <a:avLst/>
            </a:prstGeom>
          </p:spPr>
        </p:pic>
      </p:grpSp>
      <p:grpSp>
        <p:nvGrpSpPr>
          <p:cNvPr id="10" name="Gruppieren 9">
            <a:extLst>
              <a:ext uri="{FF2B5EF4-FFF2-40B4-BE49-F238E27FC236}">
                <a16:creationId xmlns:a16="http://schemas.microsoft.com/office/drawing/2014/main" id="{9EA6865B-F032-4E00-9F29-384075030F5D}"/>
              </a:ext>
            </a:extLst>
          </p:cNvPr>
          <p:cNvGrpSpPr/>
          <p:nvPr/>
        </p:nvGrpSpPr>
        <p:grpSpPr>
          <a:xfrm>
            <a:off x="1217206" y="5149981"/>
            <a:ext cx="8993688" cy="796551"/>
            <a:chOff x="1217206" y="5149981"/>
            <a:chExt cx="8993688" cy="796551"/>
          </a:xfrm>
        </p:grpSpPr>
        <p:sp>
          <p:nvSpPr>
            <p:cNvPr id="22" name="Textfeld 21">
              <a:extLst>
                <a:ext uri="{FF2B5EF4-FFF2-40B4-BE49-F238E27FC236}">
                  <a16:creationId xmlns:a16="http://schemas.microsoft.com/office/drawing/2014/main" id="{127C857F-89BD-4011-BF0F-212E5A16DEF2}"/>
                </a:ext>
              </a:extLst>
            </p:cNvPr>
            <p:cNvSpPr txBox="1"/>
            <p:nvPr/>
          </p:nvSpPr>
          <p:spPr>
            <a:xfrm>
              <a:off x="2121891" y="5321003"/>
              <a:ext cx="8089003" cy="461665"/>
            </a:xfrm>
            <a:prstGeom prst="rect">
              <a:avLst/>
            </a:prstGeom>
            <a:noFill/>
          </p:spPr>
          <p:txBody>
            <a:bodyPr wrap="square" lIns="91440" tIns="45720" rIns="91440" bIns="45720" rtlCol="0" anchor="t">
              <a:spAutoFit/>
            </a:bodyPr>
            <a:lstStyle/>
            <a:p>
              <a:r>
                <a:rPr lang="de-DE" sz="2400"/>
                <a:t>Die Entscheidungen des Jury-Teams sind immer richtig ☺ </a:t>
              </a:r>
            </a:p>
          </p:txBody>
        </p:sp>
        <p:pic>
          <p:nvPicPr>
            <p:cNvPr id="8" name="Grafik 7">
              <a:extLst>
                <a:ext uri="{FF2B5EF4-FFF2-40B4-BE49-F238E27FC236}">
                  <a16:creationId xmlns:a16="http://schemas.microsoft.com/office/drawing/2014/main" id="{686CD058-0976-45DD-BD94-640E6FF0FCEA}"/>
                </a:ext>
              </a:extLst>
            </p:cNvPr>
            <p:cNvPicPr>
              <a:picLocks noChangeAspect="1"/>
            </p:cNvPicPr>
            <p:nvPr/>
          </p:nvPicPr>
          <p:blipFill>
            <a:blip r:embed="rId3"/>
            <a:stretch>
              <a:fillRect/>
            </a:stretch>
          </p:blipFill>
          <p:spPr>
            <a:xfrm>
              <a:off x="1217206" y="5149981"/>
              <a:ext cx="794791" cy="796551"/>
            </a:xfrm>
            <a:prstGeom prst="rect">
              <a:avLst/>
            </a:prstGeom>
          </p:spPr>
        </p:pic>
      </p:grpSp>
    </p:spTree>
    <p:extLst>
      <p:ext uri="{BB962C8B-B14F-4D97-AF65-F5344CB8AC3E}">
        <p14:creationId xmlns:p14="http://schemas.microsoft.com/office/powerpoint/2010/main" val="17738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a:xfrm>
            <a:off x="1375343" y="894129"/>
            <a:ext cx="9603275" cy="1049235"/>
          </a:xfrm>
        </p:spPr>
        <p:txBody>
          <a:bodyPr/>
          <a:lstStyle/>
          <a:p>
            <a:r>
              <a:rPr lang="de-DE" dirty="0"/>
              <a:t>Wo bin ich?</a:t>
            </a:r>
            <a:br>
              <a:rPr lang="de-DE" dirty="0"/>
            </a:br>
            <a:r>
              <a:rPr lang="de-DE" dirty="0"/>
              <a:t>Die richtige				Antwort zählt</a:t>
            </a:r>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98662"/>
            <a:ext cx="1571625" cy="1571625"/>
          </a:xfrm>
          <a:prstGeom prst="rect">
            <a:avLst/>
          </a:prstGeom>
        </p:spPr>
      </p:pic>
      <p:pic>
        <p:nvPicPr>
          <p:cNvPr id="1026" name="Picture 2">
            <a:extLst>
              <a:ext uri="{FF2B5EF4-FFF2-40B4-BE49-F238E27FC236}">
                <a16:creationId xmlns:a16="http://schemas.microsoft.com/office/drawing/2014/main" id="{70F54184-4119-4B03-9E60-5A1AA7EFA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856" y="1067941"/>
            <a:ext cx="3810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8822059D-AAFE-41EE-B5A4-312D4CC8F97A}"/>
              </a:ext>
            </a:extLst>
          </p:cNvPr>
          <p:cNvSpPr/>
          <p:nvPr/>
        </p:nvSpPr>
        <p:spPr>
          <a:xfrm>
            <a:off x="7345957" y="2574186"/>
            <a:ext cx="3632661" cy="646331"/>
          </a:xfrm>
          <a:prstGeom prst="rect">
            <a:avLst/>
          </a:prstGeom>
        </p:spPr>
        <p:txBody>
          <a:bodyPr wrap="none">
            <a:spAutoFit/>
          </a:bodyPr>
          <a:lstStyle/>
          <a:p>
            <a:r>
              <a:rPr lang="de-DE" dirty="0"/>
              <a:t>Tragt die erste Zahl des </a:t>
            </a:r>
          </a:p>
          <a:p>
            <a:r>
              <a:rPr lang="de-DE" dirty="0"/>
              <a:t>jeweiligen Postleitzahlengebietes ein. </a:t>
            </a:r>
          </a:p>
        </p:txBody>
      </p:sp>
      <p:sp>
        <p:nvSpPr>
          <p:cNvPr id="6" name="Textfeld 5">
            <a:extLst>
              <a:ext uri="{FF2B5EF4-FFF2-40B4-BE49-F238E27FC236}">
                <a16:creationId xmlns:a16="http://schemas.microsoft.com/office/drawing/2014/main" id="{354A1DF7-A6B3-48CD-9C97-4A8E4B71E72E}"/>
              </a:ext>
            </a:extLst>
          </p:cNvPr>
          <p:cNvSpPr txBox="1"/>
          <p:nvPr/>
        </p:nvSpPr>
        <p:spPr>
          <a:xfrm>
            <a:off x="4535424" y="2204854"/>
            <a:ext cx="300082" cy="369332"/>
          </a:xfrm>
          <a:prstGeom prst="rect">
            <a:avLst/>
          </a:prstGeom>
          <a:noFill/>
        </p:spPr>
        <p:txBody>
          <a:bodyPr wrap="none" rtlCol="0">
            <a:spAutoFit/>
          </a:bodyPr>
          <a:lstStyle/>
          <a:p>
            <a:r>
              <a:rPr lang="de-DE" dirty="0"/>
              <a:t>2</a:t>
            </a:r>
          </a:p>
        </p:txBody>
      </p:sp>
      <p:sp>
        <p:nvSpPr>
          <p:cNvPr id="9" name="Textfeld 8">
            <a:extLst>
              <a:ext uri="{FF2B5EF4-FFF2-40B4-BE49-F238E27FC236}">
                <a16:creationId xmlns:a16="http://schemas.microsoft.com/office/drawing/2014/main" id="{5AFBAFBD-DE99-4E2C-B860-1D7498CAFBE3}"/>
              </a:ext>
            </a:extLst>
          </p:cNvPr>
          <p:cNvSpPr txBox="1"/>
          <p:nvPr/>
        </p:nvSpPr>
        <p:spPr>
          <a:xfrm>
            <a:off x="5563289" y="2006812"/>
            <a:ext cx="274320" cy="369332"/>
          </a:xfrm>
          <a:prstGeom prst="rect">
            <a:avLst/>
          </a:prstGeom>
          <a:noFill/>
        </p:spPr>
        <p:txBody>
          <a:bodyPr wrap="square" rtlCol="0">
            <a:spAutoFit/>
          </a:bodyPr>
          <a:lstStyle/>
          <a:p>
            <a:r>
              <a:rPr lang="de-DE" dirty="0"/>
              <a:t>1</a:t>
            </a:r>
          </a:p>
        </p:txBody>
      </p:sp>
      <p:sp>
        <p:nvSpPr>
          <p:cNvPr id="11" name="Textfeld 10">
            <a:extLst>
              <a:ext uri="{FF2B5EF4-FFF2-40B4-BE49-F238E27FC236}">
                <a16:creationId xmlns:a16="http://schemas.microsoft.com/office/drawing/2014/main" id="{16727261-24F0-4484-B3D1-A3D7EB77DCCC}"/>
              </a:ext>
            </a:extLst>
          </p:cNvPr>
          <p:cNvSpPr txBox="1"/>
          <p:nvPr/>
        </p:nvSpPr>
        <p:spPr>
          <a:xfrm>
            <a:off x="3615401" y="2796278"/>
            <a:ext cx="300082" cy="369332"/>
          </a:xfrm>
          <a:prstGeom prst="rect">
            <a:avLst/>
          </a:prstGeom>
          <a:noFill/>
        </p:spPr>
        <p:txBody>
          <a:bodyPr wrap="none" rtlCol="0">
            <a:spAutoFit/>
          </a:bodyPr>
          <a:lstStyle/>
          <a:p>
            <a:r>
              <a:rPr lang="de-DE" dirty="0"/>
              <a:t>4</a:t>
            </a:r>
          </a:p>
        </p:txBody>
      </p:sp>
      <p:sp>
        <p:nvSpPr>
          <p:cNvPr id="12" name="Textfeld 11">
            <a:extLst>
              <a:ext uri="{FF2B5EF4-FFF2-40B4-BE49-F238E27FC236}">
                <a16:creationId xmlns:a16="http://schemas.microsoft.com/office/drawing/2014/main" id="{60FD58EC-1F0B-476E-A85B-BB70D8334BF1}"/>
              </a:ext>
            </a:extLst>
          </p:cNvPr>
          <p:cNvSpPr txBox="1"/>
          <p:nvPr/>
        </p:nvSpPr>
        <p:spPr>
          <a:xfrm>
            <a:off x="4499502" y="2980944"/>
            <a:ext cx="300082" cy="369332"/>
          </a:xfrm>
          <a:prstGeom prst="rect">
            <a:avLst/>
          </a:prstGeom>
          <a:noFill/>
        </p:spPr>
        <p:txBody>
          <a:bodyPr wrap="none" rtlCol="0">
            <a:spAutoFit/>
          </a:bodyPr>
          <a:lstStyle/>
          <a:p>
            <a:r>
              <a:rPr lang="de-DE" dirty="0"/>
              <a:t>3</a:t>
            </a:r>
          </a:p>
        </p:txBody>
      </p:sp>
      <p:sp>
        <p:nvSpPr>
          <p:cNvPr id="13" name="Textfeld 12">
            <a:extLst>
              <a:ext uri="{FF2B5EF4-FFF2-40B4-BE49-F238E27FC236}">
                <a16:creationId xmlns:a16="http://schemas.microsoft.com/office/drawing/2014/main" id="{2BDD9FE6-2CBB-49F1-9013-897CE87B8C2F}"/>
              </a:ext>
            </a:extLst>
          </p:cNvPr>
          <p:cNvSpPr txBox="1"/>
          <p:nvPr/>
        </p:nvSpPr>
        <p:spPr>
          <a:xfrm>
            <a:off x="5700449" y="3402070"/>
            <a:ext cx="300082" cy="369332"/>
          </a:xfrm>
          <a:prstGeom prst="rect">
            <a:avLst/>
          </a:prstGeom>
          <a:noFill/>
        </p:spPr>
        <p:txBody>
          <a:bodyPr wrap="none" rtlCol="0">
            <a:spAutoFit/>
          </a:bodyPr>
          <a:lstStyle/>
          <a:p>
            <a:r>
              <a:rPr lang="de-DE" dirty="0"/>
              <a:t>0</a:t>
            </a:r>
          </a:p>
        </p:txBody>
      </p:sp>
      <p:sp>
        <p:nvSpPr>
          <p:cNvPr id="14" name="Textfeld 13">
            <a:extLst>
              <a:ext uri="{FF2B5EF4-FFF2-40B4-BE49-F238E27FC236}">
                <a16:creationId xmlns:a16="http://schemas.microsoft.com/office/drawing/2014/main" id="{34E9B8BD-A60E-4B29-ABDF-AEED7642DCEC}"/>
              </a:ext>
            </a:extLst>
          </p:cNvPr>
          <p:cNvSpPr txBox="1"/>
          <p:nvPr/>
        </p:nvSpPr>
        <p:spPr>
          <a:xfrm>
            <a:off x="3465360" y="3923468"/>
            <a:ext cx="300082" cy="369332"/>
          </a:xfrm>
          <a:prstGeom prst="rect">
            <a:avLst/>
          </a:prstGeom>
          <a:noFill/>
        </p:spPr>
        <p:txBody>
          <a:bodyPr wrap="none" rtlCol="0">
            <a:spAutoFit/>
          </a:bodyPr>
          <a:lstStyle/>
          <a:p>
            <a:r>
              <a:rPr lang="de-DE" dirty="0"/>
              <a:t>5</a:t>
            </a:r>
          </a:p>
        </p:txBody>
      </p:sp>
      <p:sp>
        <p:nvSpPr>
          <p:cNvPr id="15" name="Textfeld 14">
            <a:extLst>
              <a:ext uri="{FF2B5EF4-FFF2-40B4-BE49-F238E27FC236}">
                <a16:creationId xmlns:a16="http://schemas.microsoft.com/office/drawing/2014/main" id="{1D8A6CE0-7246-4E65-90CD-591F6AF4E5D5}"/>
              </a:ext>
            </a:extLst>
          </p:cNvPr>
          <p:cNvSpPr txBox="1"/>
          <p:nvPr/>
        </p:nvSpPr>
        <p:spPr>
          <a:xfrm>
            <a:off x="4199420" y="4316992"/>
            <a:ext cx="300082" cy="369332"/>
          </a:xfrm>
          <a:prstGeom prst="rect">
            <a:avLst/>
          </a:prstGeom>
          <a:noFill/>
        </p:spPr>
        <p:txBody>
          <a:bodyPr wrap="none" rtlCol="0">
            <a:spAutoFit/>
          </a:bodyPr>
          <a:lstStyle/>
          <a:p>
            <a:r>
              <a:rPr lang="de-DE" dirty="0"/>
              <a:t>6</a:t>
            </a:r>
          </a:p>
        </p:txBody>
      </p:sp>
      <p:sp>
        <p:nvSpPr>
          <p:cNvPr id="16" name="Textfeld 15">
            <a:extLst>
              <a:ext uri="{FF2B5EF4-FFF2-40B4-BE49-F238E27FC236}">
                <a16:creationId xmlns:a16="http://schemas.microsoft.com/office/drawing/2014/main" id="{E26A947C-0452-48B7-8BF1-665830D2E1EA}"/>
              </a:ext>
            </a:extLst>
          </p:cNvPr>
          <p:cNvSpPr txBox="1"/>
          <p:nvPr/>
        </p:nvSpPr>
        <p:spPr>
          <a:xfrm>
            <a:off x="5030307" y="4316992"/>
            <a:ext cx="300082" cy="369332"/>
          </a:xfrm>
          <a:prstGeom prst="rect">
            <a:avLst/>
          </a:prstGeom>
          <a:noFill/>
        </p:spPr>
        <p:txBody>
          <a:bodyPr wrap="none" rtlCol="0">
            <a:spAutoFit/>
          </a:bodyPr>
          <a:lstStyle/>
          <a:p>
            <a:r>
              <a:rPr lang="de-DE" dirty="0"/>
              <a:t>9</a:t>
            </a:r>
          </a:p>
        </p:txBody>
      </p:sp>
      <p:sp>
        <p:nvSpPr>
          <p:cNvPr id="17" name="Textfeld 16">
            <a:extLst>
              <a:ext uri="{FF2B5EF4-FFF2-40B4-BE49-F238E27FC236}">
                <a16:creationId xmlns:a16="http://schemas.microsoft.com/office/drawing/2014/main" id="{907A10AD-94A2-4EA5-A825-7456D9C71179}"/>
              </a:ext>
            </a:extLst>
          </p:cNvPr>
          <p:cNvSpPr txBox="1"/>
          <p:nvPr/>
        </p:nvSpPr>
        <p:spPr>
          <a:xfrm>
            <a:off x="4077465" y="5079550"/>
            <a:ext cx="300082" cy="369332"/>
          </a:xfrm>
          <a:prstGeom prst="rect">
            <a:avLst/>
          </a:prstGeom>
          <a:noFill/>
        </p:spPr>
        <p:txBody>
          <a:bodyPr wrap="none" rtlCol="0">
            <a:spAutoFit/>
          </a:bodyPr>
          <a:lstStyle/>
          <a:p>
            <a:r>
              <a:rPr lang="de-DE" dirty="0"/>
              <a:t>7</a:t>
            </a:r>
          </a:p>
        </p:txBody>
      </p:sp>
      <p:sp>
        <p:nvSpPr>
          <p:cNvPr id="18" name="Textfeld 17">
            <a:extLst>
              <a:ext uri="{FF2B5EF4-FFF2-40B4-BE49-F238E27FC236}">
                <a16:creationId xmlns:a16="http://schemas.microsoft.com/office/drawing/2014/main" id="{84F8A1F7-BAD0-4953-B41C-A0B7D7A541B8}"/>
              </a:ext>
            </a:extLst>
          </p:cNvPr>
          <p:cNvSpPr txBox="1"/>
          <p:nvPr/>
        </p:nvSpPr>
        <p:spPr>
          <a:xfrm>
            <a:off x="5121184" y="5448882"/>
            <a:ext cx="300082" cy="369332"/>
          </a:xfrm>
          <a:prstGeom prst="rect">
            <a:avLst/>
          </a:prstGeom>
          <a:noFill/>
        </p:spPr>
        <p:txBody>
          <a:bodyPr wrap="none" rtlCol="0">
            <a:spAutoFit/>
          </a:bodyPr>
          <a:lstStyle/>
          <a:p>
            <a:r>
              <a:rPr lang="de-DE" dirty="0"/>
              <a:t>8</a:t>
            </a:r>
          </a:p>
        </p:txBody>
      </p:sp>
    </p:spTree>
    <p:extLst>
      <p:ext uri="{BB962C8B-B14F-4D97-AF65-F5344CB8AC3E}">
        <p14:creationId xmlns:p14="http://schemas.microsoft.com/office/powerpoint/2010/main" val="42917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3" grpId="0"/>
      <p:bldP spid="14"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Wo bin ich?</a:t>
            </a:r>
            <a:br>
              <a:rPr lang="de-DE" dirty="0"/>
            </a:br>
            <a:endParaRPr lang="de-DE" dirty="0"/>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sp>
        <p:nvSpPr>
          <p:cNvPr id="4" name="Rechteck 3">
            <a:extLst>
              <a:ext uri="{FF2B5EF4-FFF2-40B4-BE49-F238E27FC236}">
                <a16:creationId xmlns:a16="http://schemas.microsoft.com/office/drawing/2014/main" id="{1F33073A-699C-4642-94FA-F87CD37F1A50}"/>
              </a:ext>
            </a:extLst>
          </p:cNvPr>
          <p:cNvSpPr/>
          <p:nvPr/>
        </p:nvSpPr>
        <p:spPr>
          <a:xfrm>
            <a:off x="1365504" y="2142804"/>
            <a:ext cx="7751064" cy="3693319"/>
          </a:xfrm>
          <a:prstGeom prst="rect">
            <a:avLst/>
          </a:prstGeom>
        </p:spPr>
        <p:txBody>
          <a:bodyPr wrap="square">
            <a:spAutoFit/>
          </a:bodyPr>
          <a:lstStyle/>
          <a:p>
            <a:r>
              <a:rPr lang="de-DE" dirty="0"/>
              <a:t>Es gehört zu den berühmtesten Bauwerken in Europa. Einst kämpften hier Gladiatoren bis zum Tod. Heute ist es eine Ruine, die jährlich Millionen von Touristen anzieht. Was suchen wir? </a:t>
            </a:r>
          </a:p>
          <a:p>
            <a:r>
              <a:rPr lang="de-DE" dirty="0"/>
              <a:t> </a:t>
            </a:r>
          </a:p>
          <a:p>
            <a:endParaRPr lang="de-DE" dirty="0"/>
          </a:p>
          <a:p>
            <a:r>
              <a:rPr lang="de-DE" dirty="0"/>
              <a:t>A) Buckingham Palace, London </a:t>
            </a:r>
          </a:p>
          <a:p>
            <a:endParaRPr lang="de-DE" dirty="0"/>
          </a:p>
          <a:p>
            <a:r>
              <a:rPr lang="de-DE" dirty="0"/>
              <a:t>B) Kolosseum, Rom </a:t>
            </a:r>
          </a:p>
          <a:p>
            <a:endParaRPr lang="de-DE" dirty="0"/>
          </a:p>
          <a:p>
            <a:r>
              <a:rPr lang="de-DE" dirty="0"/>
              <a:t>C) </a:t>
            </a:r>
            <a:r>
              <a:rPr lang="de-DE" dirty="0" err="1"/>
              <a:t>Sacre</a:t>
            </a:r>
            <a:r>
              <a:rPr lang="de-DE" dirty="0"/>
              <a:t> Coeur, Paris </a:t>
            </a:r>
          </a:p>
          <a:p>
            <a:endParaRPr lang="de-DE" dirty="0"/>
          </a:p>
          <a:p>
            <a:r>
              <a:rPr lang="de-DE" dirty="0"/>
              <a:t>Lösung: B) Kolosseum, Rom </a:t>
            </a:r>
          </a:p>
          <a:p>
            <a:endParaRPr lang="de-DE" dirty="0"/>
          </a:p>
        </p:txBody>
      </p:sp>
    </p:spTree>
    <p:extLst>
      <p:ext uri="{BB962C8B-B14F-4D97-AF65-F5344CB8AC3E}">
        <p14:creationId xmlns:p14="http://schemas.microsoft.com/office/powerpoint/2010/main" val="39691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Wo bin ich?</a:t>
            </a:r>
            <a:br>
              <a:rPr lang="de-DE" dirty="0"/>
            </a:br>
            <a:endParaRPr lang="de-DE" dirty="0"/>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sp>
        <p:nvSpPr>
          <p:cNvPr id="4" name="Rechteck 3">
            <a:extLst>
              <a:ext uri="{FF2B5EF4-FFF2-40B4-BE49-F238E27FC236}">
                <a16:creationId xmlns:a16="http://schemas.microsoft.com/office/drawing/2014/main" id="{1F33073A-699C-4642-94FA-F87CD37F1A50}"/>
              </a:ext>
            </a:extLst>
          </p:cNvPr>
          <p:cNvSpPr/>
          <p:nvPr/>
        </p:nvSpPr>
        <p:spPr>
          <a:xfrm>
            <a:off x="1365504" y="2142804"/>
            <a:ext cx="8080248" cy="3139321"/>
          </a:xfrm>
          <a:prstGeom prst="rect">
            <a:avLst/>
          </a:prstGeom>
        </p:spPr>
        <p:txBody>
          <a:bodyPr wrap="square">
            <a:spAutoFit/>
          </a:bodyPr>
          <a:lstStyle/>
          <a:p>
            <a:r>
              <a:rPr lang="de-DE" dirty="0"/>
              <a:t>Dieses Gewässer gehört zu drei Ländern. Der Umfang beträgt zirka 273 Kilometer. Es ist gut zum Schwimmen, Segeln, Surfen und Tauchen geeignet. An der tiefsten Stelle werden 254 Meter gemessen. </a:t>
            </a:r>
          </a:p>
          <a:p>
            <a:endParaRPr lang="de-DE" dirty="0"/>
          </a:p>
          <a:p>
            <a:r>
              <a:rPr lang="de-DE" dirty="0"/>
              <a:t>A) Schwarzes Meer </a:t>
            </a:r>
          </a:p>
          <a:p>
            <a:endParaRPr lang="de-DE" dirty="0"/>
          </a:p>
          <a:p>
            <a:r>
              <a:rPr lang="de-DE" dirty="0"/>
              <a:t>B) Bodensee </a:t>
            </a:r>
          </a:p>
          <a:p>
            <a:endParaRPr lang="de-DE" dirty="0"/>
          </a:p>
          <a:p>
            <a:r>
              <a:rPr lang="de-DE" dirty="0"/>
              <a:t>C) Gardasee </a:t>
            </a:r>
          </a:p>
          <a:p>
            <a:endParaRPr lang="de-DE" dirty="0"/>
          </a:p>
          <a:p>
            <a:r>
              <a:rPr lang="de-DE" dirty="0"/>
              <a:t>Lösung: B) Bodensee</a:t>
            </a:r>
          </a:p>
        </p:txBody>
      </p:sp>
    </p:spTree>
    <p:extLst>
      <p:ext uri="{BB962C8B-B14F-4D97-AF65-F5344CB8AC3E}">
        <p14:creationId xmlns:p14="http://schemas.microsoft.com/office/powerpoint/2010/main" val="28193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Wo bin ich?</a:t>
            </a:r>
            <a:br>
              <a:rPr lang="de-DE" dirty="0"/>
            </a:br>
            <a:endParaRPr lang="de-DE" dirty="0"/>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sp>
        <p:nvSpPr>
          <p:cNvPr id="4" name="Rechteck 3">
            <a:extLst>
              <a:ext uri="{FF2B5EF4-FFF2-40B4-BE49-F238E27FC236}">
                <a16:creationId xmlns:a16="http://schemas.microsoft.com/office/drawing/2014/main" id="{1F33073A-699C-4642-94FA-F87CD37F1A50}"/>
              </a:ext>
            </a:extLst>
          </p:cNvPr>
          <p:cNvSpPr/>
          <p:nvPr/>
        </p:nvSpPr>
        <p:spPr>
          <a:xfrm>
            <a:off x="1365504" y="2142804"/>
            <a:ext cx="8080248" cy="3693319"/>
          </a:xfrm>
          <a:prstGeom prst="rect">
            <a:avLst/>
          </a:prstGeom>
        </p:spPr>
        <p:txBody>
          <a:bodyPr wrap="square">
            <a:spAutoFit/>
          </a:bodyPr>
          <a:lstStyle/>
          <a:p>
            <a:r>
              <a:rPr lang="de-DE" dirty="0"/>
              <a:t>Das Bauwerk liegt direkt am Wasser - und ist nicht zu übersehen. Es wurde 1959 bis 1973 gebaut und 2007 zum UNESCO-Welterbe ernannt. Viele sehen in dem imposanten Gebäude mit seinem wellenförmigen Dach das Wahrzeichen des Kontinents. </a:t>
            </a:r>
          </a:p>
          <a:p>
            <a:endParaRPr lang="de-DE" dirty="0"/>
          </a:p>
          <a:p>
            <a:r>
              <a:rPr lang="de-DE" dirty="0"/>
              <a:t>A) Kathedrale La </a:t>
            </a:r>
            <a:r>
              <a:rPr lang="de-DE" dirty="0" err="1"/>
              <a:t>Seu</a:t>
            </a:r>
            <a:r>
              <a:rPr lang="de-DE" dirty="0"/>
              <a:t> auf Mallorca </a:t>
            </a:r>
          </a:p>
          <a:p>
            <a:endParaRPr lang="de-DE" dirty="0"/>
          </a:p>
          <a:p>
            <a:r>
              <a:rPr lang="de-DE" dirty="0"/>
              <a:t>B) Empire State Building </a:t>
            </a:r>
          </a:p>
          <a:p>
            <a:endParaRPr lang="de-DE" dirty="0"/>
          </a:p>
          <a:p>
            <a:r>
              <a:rPr lang="de-DE" dirty="0"/>
              <a:t>C) Sydney Opera House </a:t>
            </a:r>
          </a:p>
          <a:p>
            <a:endParaRPr lang="de-DE" dirty="0"/>
          </a:p>
          <a:p>
            <a:r>
              <a:rPr lang="de-DE" dirty="0"/>
              <a:t>Lösung: C) Sydney Opera House </a:t>
            </a:r>
          </a:p>
          <a:p>
            <a:endParaRPr lang="de-DE" dirty="0"/>
          </a:p>
        </p:txBody>
      </p:sp>
    </p:spTree>
    <p:extLst>
      <p:ext uri="{BB962C8B-B14F-4D97-AF65-F5344CB8AC3E}">
        <p14:creationId xmlns:p14="http://schemas.microsoft.com/office/powerpoint/2010/main" val="86666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Wo bin ich?</a:t>
            </a:r>
            <a:br>
              <a:rPr lang="de-DE" dirty="0"/>
            </a:br>
            <a:endParaRPr lang="de-DE" dirty="0"/>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sp>
        <p:nvSpPr>
          <p:cNvPr id="4" name="Rechteck 3">
            <a:extLst>
              <a:ext uri="{FF2B5EF4-FFF2-40B4-BE49-F238E27FC236}">
                <a16:creationId xmlns:a16="http://schemas.microsoft.com/office/drawing/2014/main" id="{1F33073A-699C-4642-94FA-F87CD37F1A50}"/>
              </a:ext>
            </a:extLst>
          </p:cNvPr>
          <p:cNvSpPr/>
          <p:nvPr/>
        </p:nvSpPr>
        <p:spPr>
          <a:xfrm>
            <a:off x="1365504" y="2142804"/>
            <a:ext cx="8080248" cy="2862322"/>
          </a:xfrm>
          <a:prstGeom prst="rect">
            <a:avLst/>
          </a:prstGeom>
        </p:spPr>
        <p:txBody>
          <a:bodyPr wrap="square">
            <a:spAutoFit/>
          </a:bodyPr>
          <a:lstStyle/>
          <a:p>
            <a:r>
              <a:rPr lang="de-DE" dirty="0"/>
              <a:t>Der Kirchturm dieser Kirche ist 161,53m hoch und damit der höchste der Welt, wo findet man ihn? </a:t>
            </a:r>
          </a:p>
          <a:p>
            <a:endParaRPr lang="de-DE" dirty="0"/>
          </a:p>
          <a:p>
            <a:r>
              <a:rPr lang="de-DE" dirty="0"/>
              <a:t>A) Köln </a:t>
            </a:r>
          </a:p>
          <a:p>
            <a:endParaRPr lang="de-DE" dirty="0"/>
          </a:p>
          <a:p>
            <a:r>
              <a:rPr lang="de-DE" dirty="0"/>
              <a:t>B) Ulm </a:t>
            </a:r>
          </a:p>
          <a:p>
            <a:endParaRPr lang="de-DE" dirty="0"/>
          </a:p>
          <a:p>
            <a:r>
              <a:rPr lang="de-DE" dirty="0"/>
              <a:t>C) Rom </a:t>
            </a:r>
          </a:p>
          <a:p>
            <a:endParaRPr lang="de-DE" dirty="0"/>
          </a:p>
          <a:p>
            <a:r>
              <a:rPr lang="de-DE" dirty="0"/>
              <a:t>Lösung: B) Ulm</a:t>
            </a:r>
          </a:p>
        </p:txBody>
      </p:sp>
    </p:spTree>
    <p:extLst>
      <p:ext uri="{BB962C8B-B14F-4D97-AF65-F5344CB8AC3E}">
        <p14:creationId xmlns:p14="http://schemas.microsoft.com/office/powerpoint/2010/main" val="30812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Hast du ´nen Plan?</a:t>
            </a:r>
            <a:br>
              <a:rPr lang="de-DE" dirty="0"/>
            </a:br>
            <a:r>
              <a:rPr lang="de-DE" dirty="0"/>
              <a:t>Die richtige Antwort zählt</a:t>
            </a:r>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pic>
        <p:nvPicPr>
          <p:cNvPr id="7" name="Grafik 6">
            <a:extLst>
              <a:ext uri="{FF2B5EF4-FFF2-40B4-BE49-F238E27FC236}">
                <a16:creationId xmlns:a16="http://schemas.microsoft.com/office/drawing/2014/main" id="{F95438B8-CA58-4B02-8B4E-619145C46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579" y="1920429"/>
            <a:ext cx="7425929" cy="4252669"/>
          </a:xfrm>
          <a:prstGeom prst="rect">
            <a:avLst/>
          </a:prstGeom>
        </p:spPr>
      </p:pic>
      <p:sp>
        <p:nvSpPr>
          <p:cNvPr id="8" name="Textfeld 7">
            <a:extLst>
              <a:ext uri="{FF2B5EF4-FFF2-40B4-BE49-F238E27FC236}">
                <a16:creationId xmlns:a16="http://schemas.microsoft.com/office/drawing/2014/main" id="{EF20667E-409E-4927-B7BF-261883BAC1DE}"/>
              </a:ext>
            </a:extLst>
          </p:cNvPr>
          <p:cNvSpPr txBox="1"/>
          <p:nvPr/>
        </p:nvSpPr>
        <p:spPr>
          <a:xfrm>
            <a:off x="9229725" y="3143250"/>
            <a:ext cx="1962150" cy="369332"/>
          </a:xfrm>
          <a:prstGeom prst="rect">
            <a:avLst/>
          </a:prstGeom>
          <a:noFill/>
        </p:spPr>
        <p:txBody>
          <a:bodyPr wrap="square" rtlCol="0">
            <a:spAutoFit/>
          </a:bodyPr>
          <a:lstStyle/>
          <a:p>
            <a:r>
              <a:rPr lang="de-DE" dirty="0"/>
              <a:t>Lösung: Kiel</a:t>
            </a:r>
          </a:p>
        </p:txBody>
      </p:sp>
    </p:spTree>
    <p:extLst>
      <p:ext uri="{BB962C8B-B14F-4D97-AF65-F5344CB8AC3E}">
        <p14:creationId xmlns:p14="http://schemas.microsoft.com/office/powerpoint/2010/main" val="30739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Hast du ´nen Plan?</a:t>
            </a:r>
            <a:br>
              <a:rPr lang="de-DE" dirty="0"/>
            </a:br>
            <a:endParaRPr lang="de-DE" dirty="0"/>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pic>
        <p:nvPicPr>
          <p:cNvPr id="4" name="Grafik 3">
            <a:extLst>
              <a:ext uri="{FF2B5EF4-FFF2-40B4-BE49-F238E27FC236}">
                <a16:creationId xmlns:a16="http://schemas.microsoft.com/office/drawing/2014/main" id="{C1DA422F-8866-4E0A-9165-D04C928359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578" y="1853754"/>
            <a:ext cx="6734953" cy="4308921"/>
          </a:xfrm>
          <a:prstGeom prst="rect">
            <a:avLst/>
          </a:prstGeom>
        </p:spPr>
      </p:pic>
      <p:sp>
        <p:nvSpPr>
          <p:cNvPr id="6" name="Textfeld 5">
            <a:extLst>
              <a:ext uri="{FF2B5EF4-FFF2-40B4-BE49-F238E27FC236}">
                <a16:creationId xmlns:a16="http://schemas.microsoft.com/office/drawing/2014/main" id="{15124AA0-E3D8-4556-9ADE-D4637EFEA9AD}"/>
              </a:ext>
            </a:extLst>
          </p:cNvPr>
          <p:cNvSpPr txBox="1"/>
          <p:nvPr/>
        </p:nvSpPr>
        <p:spPr>
          <a:xfrm>
            <a:off x="8829675" y="2981325"/>
            <a:ext cx="1452001" cy="369332"/>
          </a:xfrm>
          <a:prstGeom prst="rect">
            <a:avLst/>
          </a:prstGeom>
          <a:noFill/>
        </p:spPr>
        <p:txBody>
          <a:bodyPr wrap="none" rtlCol="0">
            <a:spAutoFit/>
          </a:bodyPr>
          <a:lstStyle/>
          <a:p>
            <a:r>
              <a:rPr lang="de-DE" dirty="0"/>
              <a:t>Lösung: Essen</a:t>
            </a:r>
          </a:p>
        </p:txBody>
      </p:sp>
    </p:spTree>
    <p:extLst>
      <p:ext uri="{BB962C8B-B14F-4D97-AF65-F5344CB8AC3E}">
        <p14:creationId xmlns:p14="http://schemas.microsoft.com/office/powerpoint/2010/main" val="19616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Wo bin ich?</a:t>
            </a:r>
            <a:br>
              <a:rPr lang="de-DE" dirty="0"/>
            </a:br>
            <a:endParaRPr lang="de-DE" dirty="0"/>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pic>
        <p:nvPicPr>
          <p:cNvPr id="4" name="Grafik 3">
            <a:extLst>
              <a:ext uri="{FF2B5EF4-FFF2-40B4-BE49-F238E27FC236}">
                <a16:creationId xmlns:a16="http://schemas.microsoft.com/office/drawing/2014/main" id="{6AE7363F-603A-41B0-870D-DD25EDD1A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578" y="1853754"/>
            <a:ext cx="6585997" cy="4249029"/>
          </a:xfrm>
          <a:prstGeom prst="rect">
            <a:avLst/>
          </a:prstGeom>
        </p:spPr>
      </p:pic>
      <p:sp>
        <p:nvSpPr>
          <p:cNvPr id="6" name="Textfeld 5">
            <a:extLst>
              <a:ext uri="{FF2B5EF4-FFF2-40B4-BE49-F238E27FC236}">
                <a16:creationId xmlns:a16="http://schemas.microsoft.com/office/drawing/2014/main" id="{18FE1C20-9044-4B42-8B9F-6108257A3B50}"/>
              </a:ext>
            </a:extLst>
          </p:cNvPr>
          <p:cNvSpPr txBox="1"/>
          <p:nvPr/>
        </p:nvSpPr>
        <p:spPr>
          <a:xfrm>
            <a:off x="8829675" y="2981325"/>
            <a:ext cx="1787028" cy="369332"/>
          </a:xfrm>
          <a:prstGeom prst="rect">
            <a:avLst/>
          </a:prstGeom>
          <a:noFill/>
        </p:spPr>
        <p:txBody>
          <a:bodyPr wrap="none" rtlCol="0">
            <a:spAutoFit/>
          </a:bodyPr>
          <a:lstStyle/>
          <a:p>
            <a:r>
              <a:rPr lang="de-DE" dirty="0"/>
              <a:t>Lösung: München</a:t>
            </a:r>
          </a:p>
        </p:txBody>
      </p:sp>
    </p:spTree>
    <p:extLst>
      <p:ext uri="{BB962C8B-B14F-4D97-AF65-F5344CB8AC3E}">
        <p14:creationId xmlns:p14="http://schemas.microsoft.com/office/powerpoint/2010/main" val="5534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Hast du ´nen Plan?</a:t>
            </a:r>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pic>
        <p:nvPicPr>
          <p:cNvPr id="4" name="Grafik 3">
            <a:extLst>
              <a:ext uri="{FF2B5EF4-FFF2-40B4-BE49-F238E27FC236}">
                <a16:creationId xmlns:a16="http://schemas.microsoft.com/office/drawing/2014/main" id="{B5DBC6AA-C9A6-4ECF-AADF-2DE757096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579" y="1853754"/>
            <a:ext cx="6877796" cy="4291014"/>
          </a:xfrm>
          <a:prstGeom prst="rect">
            <a:avLst/>
          </a:prstGeom>
        </p:spPr>
      </p:pic>
      <p:sp>
        <p:nvSpPr>
          <p:cNvPr id="6" name="Textfeld 5">
            <a:extLst>
              <a:ext uri="{FF2B5EF4-FFF2-40B4-BE49-F238E27FC236}">
                <a16:creationId xmlns:a16="http://schemas.microsoft.com/office/drawing/2014/main" id="{473AC5BF-1B50-4807-9EBE-6F3DE2157B56}"/>
              </a:ext>
            </a:extLst>
          </p:cNvPr>
          <p:cNvSpPr txBox="1"/>
          <p:nvPr/>
        </p:nvSpPr>
        <p:spPr>
          <a:xfrm>
            <a:off x="8829675" y="2981325"/>
            <a:ext cx="1735924" cy="369332"/>
          </a:xfrm>
          <a:prstGeom prst="rect">
            <a:avLst/>
          </a:prstGeom>
          <a:noFill/>
        </p:spPr>
        <p:txBody>
          <a:bodyPr wrap="none" rtlCol="0">
            <a:spAutoFit/>
          </a:bodyPr>
          <a:lstStyle/>
          <a:p>
            <a:r>
              <a:rPr lang="de-DE" dirty="0"/>
              <a:t>Lösung: Dresden</a:t>
            </a:r>
          </a:p>
        </p:txBody>
      </p:sp>
    </p:spTree>
    <p:extLst>
      <p:ext uri="{BB962C8B-B14F-4D97-AF65-F5344CB8AC3E}">
        <p14:creationId xmlns:p14="http://schemas.microsoft.com/office/powerpoint/2010/main" val="17122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a:t>Hast du ´nen Plan?</a:t>
            </a:r>
          </a:p>
        </p:txBody>
      </p:sp>
      <p:pic>
        <p:nvPicPr>
          <p:cNvPr id="5" name="Grafik 4" descr="Karte mit Stecknadel">
            <a:extLst>
              <a:ext uri="{FF2B5EF4-FFF2-40B4-BE49-F238E27FC236}">
                <a16:creationId xmlns:a16="http://schemas.microsoft.com/office/drawing/2014/main" id="{45E5C656-E947-4ADF-8BE6-E6CF78A25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49" y="282129"/>
            <a:ext cx="1571625" cy="1571625"/>
          </a:xfrm>
          <a:prstGeom prst="rect">
            <a:avLst/>
          </a:prstGeom>
        </p:spPr>
      </p:pic>
      <p:sp>
        <p:nvSpPr>
          <p:cNvPr id="6" name="Textfeld 5">
            <a:extLst>
              <a:ext uri="{FF2B5EF4-FFF2-40B4-BE49-F238E27FC236}">
                <a16:creationId xmlns:a16="http://schemas.microsoft.com/office/drawing/2014/main" id="{473AC5BF-1B50-4807-9EBE-6F3DE2157B56}"/>
              </a:ext>
            </a:extLst>
          </p:cNvPr>
          <p:cNvSpPr txBox="1"/>
          <p:nvPr/>
        </p:nvSpPr>
        <p:spPr>
          <a:xfrm>
            <a:off x="8829675" y="2981325"/>
            <a:ext cx="1754776" cy="369332"/>
          </a:xfrm>
          <a:prstGeom prst="rect">
            <a:avLst/>
          </a:prstGeom>
          <a:noFill/>
        </p:spPr>
        <p:txBody>
          <a:bodyPr wrap="none" rtlCol="0">
            <a:spAutoFit/>
          </a:bodyPr>
          <a:lstStyle/>
          <a:p>
            <a:r>
              <a:rPr lang="de-DE" dirty="0"/>
              <a:t>Lösung: Stuttgart</a:t>
            </a:r>
          </a:p>
        </p:txBody>
      </p:sp>
      <p:pic>
        <p:nvPicPr>
          <p:cNvPr id="7" name="Grafik 6">
            <a:extLst>
              <a:ext uri="{FF2B5EF4-FFF2-40B4-BE49-F238E27FC236}">
                <a16:creationId xmlns:a16="http://schemas.microsoft.com/office/drawing/2014/main" id="{4D128169-41FF-40CC-BF40-5069D995A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579" y="1853754"/>
            <a:ext cx="6315647" cy="4397608"/>
          </a:xfrm>
          <a:prstGeom prst="rect">
            <a:avLst/>
          </a:prstGeom>
        </p:spPr>
      </p:pic>
    </p:spTree>
    <p:extLst>
      <p:ext uri="{BB962C8B-B14F-4D97-AF65-F5344CB8AC3E}">
        <p14:creationId xmlns:p14="http://schemas.microsoft.com/office/powerpoint/2010/main" val="31710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8881A-FA72-4E17-943D-1CEB72B6CA39}"/>
              </a:ext>
            </a:extLst>
          </p:cNvPr>
          <p:cNvSpPr>
            <a:spLocks noGrp="1"/>
          </p:cNvSpPr>
          <p:nvPr>
            <p:ph type="title"/>
          </p:nvPr>
        </p:nvSpPr>
        <p:spPr/>
        <p:txBody>
          <a:bodyPr/>
          <a:lstStyle/>
          <a:p>
            <a:r>
              <a:rPr lang="de-DE"/>
              <a:t>Die Kategorien</a:t>
            </a:r>
          </a:p>
        </p:txBody>
      </p:sp>
      <p:sp>
        <p:nvSpPr>
          <p:cNvPr id="4" name="Inhaltsplatzhalter 3">
            <a:extLst>
              <a:ext uri="{FF2B5EF4-FFF2-40B4-BE49-F238E27FC236}">
                <a16:creationId xmlns:a16="http://schemas.microsoft.com/office/drawing/2014/main" id="{4023385C-187D-4A41-B244-1FCBF8D6E7EE}"/>
              </a:ext>
            </a:extLst>
          </p:cNvPr>
          <p:cNvSpPr>
            <a:spLocks noGrp="1"/>
          </p:cNvSpPr>
          <p:nvPr>
            <p:ph idx="1"/>
          </p:nvPr>
        </p:nvSpPr>
        <p:spPr>
          <a:xfrm>
            <a:off x="1451579" y="2015732"/>
            <a:ext cx="9603275" cy="4086618"/>
          </a:xfrm>
        </p:spPr>
        <p:txBody>
          <a:bodyPr vert="horz" lIns="91440" tIns="45720" rIns="91440" bIns="45720" numCol="2" rtlCol="0" anchor="t">
            <a:noAutofit/>
          </a:bodyPr>
          <a:lstStyle/>
          <a:p>
            <a:r>
              <a:rPr lang="de-DE" sz="2400" dirty="0"/>
              <a:t>Die faulen Fünf</a:t>
            </a:r>
          </a:p>
          <a:p>
            <a:r>
              <a:rPr lang="de-DE" sz="2400" dirty="0"/>
              <a:t>Unnützes Wissen</a:t>
            </a:r>
          </a:p>
          <a:p>
            <a:r>
              <a:rPr lang="de-DE" sz="2400" dirty="0"/>
              <a:t>Quiz verkehrt</a:t>
            </a:r>
          </a:p>
          <a:p>
            <a:r>
              <a:rPr lang="de-DE" sz="2400" dirty="0"/>
              <a:t>Rückwärts in 3 sec.</a:t>
            </a:r>
          </a:p>
          <a:p>
            <a:r>
              <a:rPr lang="de-DE" sz="2400" dirty="0"/>
              <a:t>20 oder 30 Sekunden </a:t>
            </a:r>
          </a:p>
          <a:p>
            <a:r>
              <a:rPr lang="de-DE" sz="2400" dirty="0"/>
              <a:t>Wahr oder Falsch? </a:t>
            </a:r>
          </a:p>
          <a:p>
            <a:r>
              <a:rPr lang="de-DE" sz="2400" dirty="0"/>
              <a:t>Notenraten</a:t>
            </a:r>
          </a:p>
          <a:p>
            <a:r>
              <a:rPr lang="de-DE" sz="2400" dirty="0"/>
              <a:t>Wo bin ich? </a:t>
            </a:r>
          </a:p>
          <a:p>
            <a:r>
              <a:rPr lang="de-DE" sz="2400" dirty="0"/>
              <a:t>Hast du ´nen Plan?</a:t>
            </a:r>
          </a:p>
          <a:p>
            <a:r>
              <a:rPr lang="de-DE" sz="2400" dirty="0" err="1"/>
              <a:t>Klugscheisser</a:t>
            </a:r>
            <a:r>
              <a:rPr lang="de-DE" sz="2400" dirty="0"/>
              <a:t> </a:t>
            </a:r>
          </a:p>
          <a:p>
            <a:r>
              <a:rPr lang="de-DE" sz="2400" dirty="0"/>
              <a:t>Dalli Klick </a:t>
            </a:r>
          </a:p>
          <a:p>
            <a:r>
              <a:rPr lang="de-DE" sz="2400" dirty="0"/>
              <a:t>Finde den Be-</a:t>
            </a:r>
            <a:r>
              <a:rPr lang="de-DE" sz="2400" dirty="0" err="1"/>
              <a:t>Gif</a:t>
            </a:r>
            <a:r>
              <a:rPr lang="de-DE" sz="2400" dirty="0"/>
              <a:t>  </a:t>
            </a:r>
          </a:p>
          <a:p>
            <a:r>
              <a:rPr lang="de-DE" sz="2400" dirty="0"/>
              <a:t>Wie </a:t>
            </a:r>
            <a:r>
              <a:rPr lang="de-DE" sz="2400"/>
              <a:t>viele Buchstaben</a:t>
            </a:r>
            <a:endParaRPr lang="de-DE" sz="2400" dirty="0"/>
          </a:p>
        </p:txBody>
      </p:sp>
      <p:pic>
        <p:nvPicPr>
          <p:cNvPr id="5" name="Grafik 4" descr="Hilfe">
            <a:extLst>
              <a:ext uri="{FF2B5EF4-FFF2-40B4-BE49-F238E27FC236}">
                <a16:creationId xmlns:a16="http://schemas.microsoft.com/office/drawing/2014/main" id="{F8ABC048-7823-46BF-8F68-681CFDFB5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947" y="563143"/>
            <a:ext cx="914400" cy="914400"/>
          </a:xfrm>
          <a:prstGeom prst="rect">
            <a:avLst/>
          </a:prstGeom>
        </p:spPr>
      </p:pic>
    </p:spTree>
    <p:extLst>
      <p:ext uri="{BB962C8B-B14F-4D97-AF65-F5344CB8AC3E}">
        <p14:creationId xmlns:p14="http://schemas.microsoft.com/office/powerpoint/2010/main" val="315199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err="1"/>
              <a:t>Klugscheisser</a:t>
            </a:r>
            <a:br>
              <a:rPr lang="de-DE" dirty="0"/>
            </a:br>
            <a:r>
              <a:rPr lang="de-DE" dirty="0"/>
              <a:t>Die richtige Antwort zählt</a:t>
            </a:r>
          </a:p>
        </p:txBody>
      </p:sp>
      <p:pic>
        <p:nvPicPr>
          <p:cNvPr id="4" name="Grafik 3" descr="Gedankenblase">
            <a:extLst>
              <a:ext uri="{FF2B5EF4-FFF2-40B4-BE49-F238E27FC236}">
                <a16:creationId xmlns:a16="http://schemas.microsoft.com/office/drawing/2014/main" id="{38CB8881-FC00-4320-B051-E55D08A38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649" y="419099"/>
            <a:ext cx="1323975" cy="1323975"/>
          </a:xfrm>
          <a:prstGeom prst="rect">
            <a:avLst/>
          </a:prstGeom>
        </p:spPr>
      </p:pic>
      <p:sp>
        <p:nvSpPr>
          <p:cNvPr id="6" name="Textfeld 5">
            <a:extLst>
              <a:ext uri="{FF2B5EF4-FFF2-40B4-BE49-F238E27FC236}">
                <a16:creationId xmlns:a16="http://schemas.microsoft.com/office/drawing/2014/main" id="{8328AAC4-AA0F-4DFA-AA56-EC7EC369BEFF}"/>
              </a:ext>
            </a:extLst>
          </p:cNvPr>
          <p:cNvSpPr txBox="1"/>
          <p:nvPr/>
        </p:nvSpPr>
        <p:spPr>
          <a:xfrm>
            <a:off x="1451579" y="2219325"/>
            <a:ext cx="7178070" cy="2677656"/>
          </a:xfrm>
          <a:prstGeom prst="rect">
            <a:avLst/>
          </a:prstGeom>
          <a:noFill/>
        </p:spPr>
        <p:txBody>
          <a:bodyPr wrap="square" rtlCol="0">
            <a:spAutoFit/>
          </a:bodyPr>
          <a:lstStyle/>
          <a:p>
            <a:r>
              <a:rPr lang="de-DE" sz="2800" dirty="0"/>
              <a:t>Was ist das bekannteste Wort der Welt?</a:t>
            </a:r>
          </a:p>
          <a:p>
            <a:endParaRPr lang="de-DE" sz="2800" dirty="0"/>
          </a:p>
          <a:p>
            <a:endParaRPr lang="de-DE" sz="2800" dirty="0"/>
          </a:p>
          <a:p>
            <a:endParaRPr lang="de-DE" sz="2800" dirty="0"/>
          </a:p>
          <a:p>
            <a:endParaRPr lang="de-DE" sz="2800" dirty="0"/>
          </a:p>
          <a:p>
            <a:r>
              <a:rPr lang="de-DE" sz="2800" dirty="0"/>
              <a:t>Lösung: Ok (Okay)</a:t>
            </a:r>
          </a:p>
        </p:txBody>
      </p:sp>
    </p:spTree>
    <p:extLst>
      <p:ext uri="{BB962C8B-B14F-4D97-AF65-F5344CB8AC3E}">
        <p14:creationId xmlns:p14="http://schemas.microsoft.com/office/powerpoint/2010/main" val="209509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err="1"/>
              <a:t>Klugscheisser</a:t>
            </a:r>
            <a:endParaRPr lang="de-DE" dirty="0"/>
          </a:p>
        </p:txBody>
      </p:sp>
      <p:pic>
        <p:nvPicPr>
          <p:cNvPr id="4" name="Grafik 3" descr="Gedankenblase">
            <a:extLst>
              <a:ext uri="{FF2B5EF4-FFF2-40B4-BE49-F238E27FC236}">
                <a16:creationId xmlns:a16="http://schemas.microsoft.com/office/drawing/2014/main" id="{38CB8881-FC00-4320-B051-E55D08A38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649" y="419099"/>
            <a:ext cx="1323975" cy="1323975"/>
          </a:xfrm>
          <a:prstGeom prst="rect">
            <a:avLst/>
          </a:prstGeom>
        </p:spPr>
      </p:pic>
      <p:sp>
        <p:nvSpPr>
          <p:cNvPr id="5" name="Textfeld 4">
            <a:extLst>
              <a:ext uri="{FF2B5EF4-FFF2-40B4-BE49-F238E27FC236}">
                <a16:creationId xmlns:a16="http://schemas.microsoft.com/office/drawing/2014/main" id="{40366260-2CD2-4BEC-8E96-D14A3A035A3D}"/>
              </a:ext>
            </a:extLst>
          </p:cNvPr>
          <p:cNvSpPr txBox="1"/>
          <p:nvPr/>
        </p:nvSpPr>
        <p:spPr>
          <a:xfrm>
            <a:off x="1451579" y="2219325"/>
            <a:ext cx="7178070" cy="3108543"/>
          </a:xfrm>
          <a:prstGeom prst="rect">
            <a:avLst/>
          </a:prstGeom>
          <a:noFill/>
        </p:spPr>
        <p:txBody>
          <a:bodyPr wrap="square" rtlCol="0">
            <a:spAutoFit/>
          </a:bodyPr>
          <a:lstStyle/>
          <a:p>
            <a:r>
              <a:rPr lang="de-DE" sz="2800" dirty="0"/>
              <a:t>Wie viel Kartoffeln werden für eine 200 Gramm Tüte Chips verbraucht?</a:t>
            </a:r>
          </a:p>
          <a:p>
            <a:endParaRPr lang="de-DE" sz="2800" dirty="0"/>
          </a:p>
          <a:p>
            <a:endParaRPr lang="de-DE" sz="2800" dirty="0"/>
          </a:p>
          <a:p>
            <a:endParaRPr lang="de-DE" sz="2800" dirty="0"/>
          </a:p>
          <a:p>
            <a:endParaRPr lang="de-DE" sz="2800" dirty="0"/>
          </a:p>
          <a:p>
            <a:r>
              <a:rPr lang="de-DE" sz="2800" dirty="0"/>
              <a:t>Lösung: 8 Stück</a:t>
            </a:r>
          </a:p>
        </p:txBody>
      </p:sp>
    </p:spTree>
    <p:extLst>
      <p:ext uri="{BB962C8B-B14F-4D97-AF65-F5344CB8AC3E}">
        <p14:creationId xmlns:p14="http://schemas.microsoft.com/office/powerpoint/2010/main" val="14289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err="1"/>
              <a:t>Klugscheisser</a:t>
            </a:r>
            <a:endParaRPr lang="de-DE" dirty="0"/>
          </a:p>
        </p:txBody>
      </p:sp>
      <p:pic>
        <p:nvPicPr>
          <p:cNvPr id="4" name="Grafik 3" descr="Gedankenblase">
            <a:extLst>
              <a:ext uri="{FF2B5EF4-FFF2-40B4-BE49-F238E27FC236}">
                <a16:creationId xmlns:a16="http://schemas.microsoft.com/office/drawing/2014/main" id="{38CB8881-FC00-4320-B051-E55D08A38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649" y="419099"/>
            <a:ext cx="1323975" cy="1323975"/>
          </a:xfrm>
          <a:prstGeom prst="rect">
            <a:avLst/>
          </a:prstGeom>
        </p:spPr>
      </p:pic>
      <p:sp>
        <p:nvSpPr>
          <p:cNvPr id="5" name="Textfeld 4">
            <a:extLst>
              <a:ext uri="{FF2B5EF4-FFF2-40B4-BE49-F238E27FC236}">
                <a16:creationId xmlns:a16="http://schemas.microsoft.com/office/drawing/2014/main" id="{DB536744-377A-4094-9DF0-DD371C15C0FE}"/>
              </a:ext>
            </a:extLst>
          </p:cNvPr>
          <p:cNvSpPr txBox="1"/>
          <p:nvPr/>
        </p:nvSpPr>
        <p:spPr>
          <a:xfrm>
            <a:off x="1451579" y="2219325"/>
            <a:ext cx="9603274" cy="3108543"/>
          </a:xfrm>
          <a:prstGeom prst="rect">
            <a:avLst/>
          </a:prstGeom>
          <a:noFill/>
        </p:spPr>
        <p:txBody>
          <a:bodyPr wrap="square" rtlCol="0">
            <a:spAutoFit/>
          </a:bodyPr>
          <a:lstStyle/>
          <a:p>
            <a:r>
              <a:rPr lang="de-DE" sz="2800" dirty="0"/>
              <a:t>Angenommen, du stehst entgegen der Fahrtrichtung auf der Pritsche eines Lkw, der 200 km/h fährt, und feuerst aus einer Pistole einen 200 km/h schnellen Schuss ab, was passiert mit der Kugel?</a:t>
            </a:r>
          </a:p>
          <a:p>
            <a:endParaRPr lang="de-DE" sz="2800" dirty="0"/>
          </a:p>
          <a:p>
            <a:endParaRPr lang="de-DE" sz="2800" dirty="0"/>
          </a:p>
          <a:p>
            <a:r>
              <a:rPr lang="de-DE" sz="2800" dirty="0"/>
              <a:t>Lösung: Die Kugel fällt am Abschussort direkt zu Boden.</a:t>
            </a:r>
          </a:p>
        </p:txBody>
      </p:sp>
    </p:spTree>
    <p:extLst>
      <p:ext uri="{BB962C8B-B14F-4D97-AF65-F5344CB8AC3E}">
        <p14:creationId xmlns:p14="http://schemas.microsoft.com/office/powerpoint/2010/main" val="397704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err="1"/>
              <a:t>Klugscheisser</a:t>
            </a:r>
            <a:endParaRPr lang="de-DE" dirty="0"/>
          </a:p>
        </p:txBody>
      </p:sp>
      <p:pic>
        <p:nvPicPr>
          <p:cNvPr id="4" name="Grafik 3" descr="Gedankenblase">
            <a:extLst>
              <a:ext uri="{FF2B5EF4-FFF2-40B4-BE49-F238E27FC236}">
                <a16:creationId xmlns:a16="http://schemas.microsoft.com/office/drawing/2014/main" id="{38CB8881-FC00-4320-B051-E55D08A38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649" y="419099"/>
            <a:ext cx="1323975" cy="1323975"/>
          </a:xfrm>
          <a:prstGeom prst="rect">
            <a:avLst/>
          </a:prstGeom>
        </p:spPr>
      </p:pic>
      <p:sp>
        <p:nvSpPr>
          <p:cNvPr id="5" name="Textfeld 4">
            <a:extLst>
              <a:ext uri="{FF2B5EF4-FFF2-40B4-BE49-F238E27FC236}">
                <a16:creationId xmlns:a16="http://schemas.microsoft.com/office/drawing/2014/main" id="{2862F838-DBB5-4A3B-8AFE-0E1DDB0EA036}"/>
              </a:ext>
            </a:extLst>
          </p:cNvPr>
          <p:cNvSpPr txBox="1"/>
          <p:nvPr/>
        </p:nvSpPr>
        <p:spPr>
          <a:xfrm>
            <a:off x="1451579" y="2219325"/>
            <a:ext cx="9603274" cy="3539430"/>
          </a:xfrm>
          <a:prstGeom prst="rect">
            <a:avLst/>
          </a:prstGeom>
          <a:noFill/>
        </p:spPr>
        <p:txBody>
          <a:bodyPr wrap="square" rtlCol="0">
            <a:spAutoFit/>
          </a:bodyPr>
          <a:lstStyle/>
          <a:p>
            <a:r>
              <a:rPr lang="de-DE" sz="2800" dirty="0"/>
              <a:t>Karaoke kennen die meisten Menschen, aber was bedeutet das japanische Wort Karaoke eigentlich?</a:t>
            </a:r>
          </a:p>
          <a:p>
            <a:endParaRPr lang="de-DE" sz="2800" dirty="0"/>
          </a:p>
          <a:p>
            <a:endParaRPr lang="de-DE" sz="2800" dirty="0"/>
          </a:p>
          <a:p>
            <a:endParaRPr lang="de-DE" sz="2800" dirty="0"/>
          </a:p>
          <a:p>
            <a:endParaRPr lang="de-DE" sz="2800" dirty="0"/>
          </a:p>
          <a:p>
            <a:r>
              <a:rPr lang="de-DE" sz="2800" dirty="0"/>
              <a:t>Lösung: Leeres Orchester („</a:t>
            </a:r>
            <a:r>
              <a:rPr lang="de-DE" sz="2800" dirty="0" err="1"/>
              <a:t>kara</a:t>
            </a:r>
            <a:r>
              <a:rPr lang="de-DE" sz="2800" dirty="0"/>
              <a:t>“ bedeutet leer und „</a:t>
            </a:r>
            <a:r>
              <a:rPr lang="de-DE" sz="2800" dirty="0" err="1"/>
              <a:t>okesutora</a:t>
            </a:r>
            <a:r>
              <a:rPr lang="de-DE" sz="2800" dirty="0"/>
              <a:t>“ bedeutet Orchester.</a:t>
            </a:r>
          </a:p>
        </p:txBody>
      </p:sp>
    </p:spTree>
    <p:extLst>
      <p:ext uri="{BB962C8B-B14F-4D97-AF65-F5344CB8AC3E}">
        <p14:creationId xmlns:p14="http://schemas.microsoft.com/office/powerpoint/2010/main" val="34465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7291E-5C36-4407-89F2-8E548B25B973}"/>
              </a:ext>
            </a:extLst>
          </p:cNvPr>
          <p:cNvSpPr>
            <a:spLocks noGrp="1"/>
          </p:cNvSpPr>
          <p:nvPr>
            <p:ph type="title"/>
          </p:nvPr>
        </p:nvSpPr>
        <p:spPr/>
        <p:txBody>
          <a:bodyPr/>
          <a:lstStyle/>
          <a:p>
            <a:r>
              <a:rPr lang="de-DE" dirty="0" err="1"/>
              <a:t>Klugscheisser</a:t>
            </a:r>
            <a:endParaRPr lang="de-DE" dirty="0"/>
          </a:p>
        </p:txBody>
      </p:sp>
      <p:pic>
        <p:nvPicPr>
          <p:cNvPr id="4" name="Grafik 3" descr="Gedankenblase">
            <a:extLst>
              <a:ext uri="{FF2B5EF4-FFF2-40B4-BE49-F238E27FC236}">
                <a16:creationId xmlns:a16="http://schemas.microsoft.com/office/drawing/2014/main" id="{38CB8881-FC00-4320-B051-E55D08A38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649" y="419099"/>
            <a:ext cx="1323975" cy="1323975"/>
          </a:xfrm>
          <a:prstGeom prst="rect">
            <a:avLst/>
          </a:prstGeom>
        </p:spPr>
      </p:pic>
      <p:sp>
        <p:nvSpPr>
          <p:cNvPr id="5" name="Textfeld 4">
            <a:extLst>
              <a:ext uri="{FF2B5EF4-FFF2-40B4-BE49-F238E27FC236}">
                <a16:creationId xmlns:a16="http://schemas.microsoft.com/office/drawing/2014/main" id="{2862F838-DBB5-4A3B-8AFE-0E1DDB0EA036}"/>
              </a:ext>
            </a:extLst>
          </p:cNvPr>
          <p:cNvSpPr txBox="1"/>
          <p:nvPr/>
        </p:nvSpPr>
        <p:spPr>
          <a:xfrm>
            <a:off x="1451579" y="2219325"/>
            <a:ext cx="9603274" cy="2677656"/>
          </a:xfrm>
          <a:prstGeom prst="rect">
            <a:avLst/>
          </a:prstGeom>
          <a:noFill/>
        </p:spPr>
        <p:txBody>
          <a:bodyPr wrap="square" rtlCol="0">
            <a:spAutoFit/>
          </a:bodyPr>
          <a:lstStyle/>
          <a:p>
            <a:r>
              <a:rPr lang="de-DE" sz="2800" dirty="0"/>
              <a:t>Was hat die Freiheitsstatue in New York an den Füßen?</a:t>
            </a:r>
          </a:p>
          <a:p>
            <a:endParaRPr lang="de-DE" sz="2800" dirty="0"/>
          </a:p>
          <a:p>
            <a:endParaRPr lang="de-DE" sz="2800" dirty="0"/>
          </a:p>
          <a:p>
            <a:endParaRPr lang="de-DE" sz="2800" dirty="0"/>
          </a:p>
          <a:p>
            <a:endParaRPr lang="de-DE" sz="2800" dirty="0"/>
          </a:p>
          <a:p>
            <a:r>
              <a:rPr lang="de-DE" sz="2800" dirty="0"/>
              <a:t>Lösung: Sandalen</a:t>
            </a:r>
          </a:p>
        </p:txBody>
      </p:sp>
    </p:spTree>
    <p:extLst>
      <p:ext uri="{BB962C8B-B14F-4D97-AF65-F5344CB8AC3E}">
        <p14:creationId xmlns:p14="http://schemas.microsoft.com/office/powerpoint/2010/main" val="19765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1872C2B-C1CF-4483-AA4D-F4ABE0ACE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575"/>
            <a:ext cx="12192000" cy="9144001"/>
          </a:xfrm>
          <a:prstGeom prst="rect">
            <a:avLst/>
          </a:prstGeom>
        </p:spPr>
      </p:pic>
      <p:sp>
        <p:nvSpPr>
          <p:cNvPr id="93" name="Sechseck 92">
            <a:extLst>
              <a:ext uri="{FF2B5EF4-FFF2-40B4-BE49-F238E27FC236}">
                <a16:creationId xmlns:a16="http://schemas.microsoft.com/office/drawing/2014/main" id="{B69DE93A-1154-47AB-8B49-4DDA93BEBB6E}"/>
              </a:ext>
            </a:extLst>
          </p:cNvPr>
          <p:cNvSpPr/>
          <p:nvPr/>
        </p:nvSpPr>
        <p:spPr>
          <a:xfrm>
            <a:off x="3959371" y="6943817"/>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Sechseck 94">
            <a:extLst>
              <a:ext uri="{FF2B5EF4-FFF2-40B4-BE49-F238E27FC236}">
                <a16:creationId xmlns:a16="http://schemas.microsoft.com/office/drawing/2014/main" id="{53372773-1E74-41B4-A5FA-8582BD665650}"/>
              </a:ext>
            </a:extLst>
          </p:cNvPr>
          <p:cNvSpPr/>
          <p:nvPr/>
        </p:nvSpPr>
        <p:spPr>
          <a:xfrm>
            <a:off x="7503370" y="696817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7" name="Grafik 96">
            <a:extLst>
              <a:ext uri="{FF2B5EF4-FFF2-40B4-BE49-F238E27FC236}">
                <a16:creationId xmlns:a16="http://schemas.microsoft.com/office/drawing/2014/main" id="{59CC0B10-3E52-4238-B470-A6EBE6B7B085}"/>
              </a:ext>
            </a:extLst>
          </p:cNvPr>
          <p:cNvPicPr>
            <a:picLocks noChangeAspect="1"/>
          </p:cNvPicPr>
          <p:nvPr/>
        </p:nvPicPr>
        <p:blipFill>
          <a:blip r:embed="rId3"/>
          <a:stretch>
            <a:fillRect/>
          </a:stretch>
        </p:blipFill>
        <p:spPr>
          <a:xfrm>
            <a:off x="11065279" y="6975609"/>
            <a:ext cx="2304488" cy="2048434"/>
          </a:xfrm>
          <a:prstGeom prst="rect">
            <a:avLst/>
          </a:prstGeom>
        </p:spPr>
      </p:pic>
      <p:sp>
        <p:nvSpPr>
          <p:cNvPr id="98" name="Sechseck 97">
            <a:extLst>
              <a:ext uri="{FF2B5EF4-FFF2-40B4-BE49-F238E27FC236}">
                <a16:creationId xmlns:a16="http://schemas.microsoft.com/office/drawing/2014/main" id="{C241AC82-B6C9-40FE-AAB5-DD2201EEA82D}"/>
              </a:ext>
            </a:extLst>
          </p:cNvPr>
          <p:cNvSpPr/>
          <p:nvPr/>
        </p:nvSpPr>
        <p:spPr>
          <a:xfrm>
            <a:off x="-1355478" y="2312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Sechseck 98">
            <a:extLst>
              <a:ext uri="{FF2B5EF4-FFF2-40B4-BE49-F238E27FC236}">
                <a16:creationId xmlns:a16="http://schemas.microsoft.com/office/drawing/2014/main" id="{BC1188D1-2970-4E65-B5D0-B43D0F7DE44B}"/>
              </a:ext>
            </a:extLst>
          </p:cNvPr>
          <p:cNvSpPr/>
          <p:nvPr/>
        </p:nvSpPr>
        <p:spPr>
          <a:xfrm>
            <a:off x="397462" y="-100357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Sechseck 99">
            <a:extLst>
              <a:ext uri="{FF2B5EF4-FFF2-40B4-BE49-F238E27FC236}">
                <a16:creationId xmlns:a16="http://schemas.microsoft.com/office/drawing/2014/main" id="{83141A37-BBB0-4D11-BFC3-30CEE6DAF8CF}"/>
              </a:ext>
            </a:extLst>
          </p:cNvPr>
          <p:cNvSpPr/>
          <p:nvPr/>
        </p:nvSpPr>
        <p:spPr>
          <a:xfrm>
            <a:off x="2168623" y="1910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Sechseck 100">
            <a:extLst>
              <a:ext uri="{FF2B5EF4-FFF2-40B4-BE49-F238E27FC236}">
                <a16:creationId xmlns:a16="http://schemas.microsoft.com/office/drawing/2014/main" id="{219C0E2A-125B-478D-9535-42153084E3BF}"/>
              </a:ext>
            </a:extLst>
          </p:cNvPr>
          <p:cNvSpPr/>
          <p:nvPr/>
        </p:nvSpPr>
        <p:spPr>
          <a:xfrm>
            <a:off x="3941461" y="-99956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Sechseck 101">
            <a:extLst>
              <a:ext uri="{FF2B5EF4-FFF2-40B4-BE49-F238E27FC236}">
                <a16:creationId xmlns:a16="http://schemas.microsoft.com/office/drawing/2014/main" id="{98E9053F-5D27-4CE2-8994-5F696D91B049}"/>
              </a:ext>
            </a:extLst>
          </p:cNvPr>
          <p:cNvSpPr/>
          <p:nvPr/>
        </p:nvSpPr>
        <p:spPr>
          <a:xfrm>
            <a:off x="5730532" y="1108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Sechseck 102">
            <a:extLst>
              <a:ext uri="{FF2B5EF4-FFF2-40B4-BE49-F238E27FC236}">
                <a16:creationId xmlns:a16="http://schemas.microsoft.com/office/drawing/2014/main" id="{3FBC794A-DACC-422A-9E52-FDEC8689FE8C}"/>
              </a:ext>
            </a:extLst>
          </p:cNvPr>
          <p:cNvSpPr/>
          <p:nvPr/>
        </p:nvSpPr>
        <p:spPr>
          <a:xfrm>
            <a:off x="7503370" y="-100758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 name="Grafik 103">
            <a:extLst>
              <a:ext uri="{FF2B5EF4-FFF2-40B4-BE49-F238E27FC236}">
                <a16:creationId xmlns:a16="http://schemas.microsoft.com/office/drawing/2014/main" id="{75ED7276-B165-4DE2-A533-45AE424B46A7}"/>
              </a:ext>
            </a:extLst>
          </p:cNvPr>
          <p:cNvPicPr>
            <a:picLocks noChangeAspect="1"/>
          </p:cNvPicPr>
          <p:nvPr/>
        </p:nvPicPr>
        <p:blipFill>
          <a:blip r:embed="rId3"/>
          <a:stretch>
            <a:fillRect/>
          </a:stretch>
        </p:blipFill>
        <p:spPr>
          <a:xfrm>
            <a:off x="9274531" y="0"/>
            <a:ext cx="2304488" cy="2048434"/>
          </a:xfrm>
          <a:prstGeom prst="rect">
            <a:avLst/>
          </a:prstGeom>
        </p:spPr>
      </p:pic>
      <p:pic>
        <p:nvPicPr>
          <p:cNvPr id="105" name="Grafik 104">
            <a:extLst>
              <a:ext uri="{FF2B5EF4-FFF2-40B4-BE49-F238E27FC236}">
                <a16:creationId xmlns:a16="http://schemas.microsoft.com/office/drawing/2014/main" id="{33B679FD-B3CA-4B91-9F52-C423A7A0BC57}"/>
              </a:ext>
            </a:extLst>
          </p:cNvPr>
          <p:cNvPicPr>
            <a:picLocks noChangeAspect="1"/>
          </p:cNvPicPr>
          <p:nvPr/>
        </p:nvPicPr>
        <p:blipFill>
          <a:blip r:embed="rId3"/>
          <a:stretch>
            <a:fillRect/>
          </a:stretch>
        </p:blipFill>
        <p:spPr>
          <a:xfrm>
            <a:off x="11065279" y="-1000153"/>
            <a:ext cx="2304488" cy="2048434"/>
          </a:xfrm>
          <a:prstGeom prst="rect">
            <a:avLst/>
          </a:prstGeom>
        </p:spPr>
      </p:pic>
      <p:sp>
        <p:nvSpPr>
          <p:cNvPr id="106" name="Sechseck 105">
            <a:extLst>
              <a:ext uri="{FF2B5EF4-FFF2-40B4-BE49-F238E27FC236}">
                <a16:creationId xmlns:a16="http://schemas.microsoft.com/office/drawing/2014/main" id="{1056C975-BC8F-4041-9062-473F444237EB}"/>
              </a:ext>
            </a:extLst>
          </p:cNvPr>
          <p:cNvSpPr/>
          <p:nvPr/>
        </p:nvSpPr>
        <p:spPr>
          <a:xfrm>
            <a:off x="-1345223" y="4080533"/>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Sechseck 106">
            <a:extLst>
              <a:ext uri="{FF2B5EF4-FFF2-40B4-BE49-F238E27FC236}">
                <a16:creationId xmlns:a16="http://schemas.microsoft.com/office/drawing/2014/main" id="{B1EE62D3-BFE2-4D5F-AD69-BDCE4FEC0B12}"/>
              </a:ext>
            </a:extLst>
          </p:cNvPr>
          <p:cNvSpPr/>
          <p:nvPr/>
        </p:nvSpPr>
        <p:spPr>
          <a:xfrm>
            <a:off x="427615" y="3046763"/>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Sechseck 107">
            <a:extLst>
              <a:ext uri="{FF2B5EF4-FFF2-40B4-BE49-F238E27FC236}">
                <a16:creationId xmlns:a16="http://schemas.microsoft.com/office/drawing/2014/main" id="{D5056EDE-D74A-4AB2-BD9D-20798F6AB0E1}"/>
              </a:ext>
            </a:extLst>
          </p:cNvPr>
          <p:cNvSpPr/>
          <p:nvPr/>
        </p:nvSpPr>
        <p:spPr>
          <a:xfrm>
            <a:off x="2198776" y="4069447"/>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Sechseck 108">
            <a:extLst>
              <a:ext uri="{FF2B5EF4-FFF2-40B4-BE49-F238E27FC236}">
                <a16:creationId xmlns:a16="http://schemas.microsoft.com/office/drawing/2014/main" id="{1AB36DB9-9998-458B-8D78-917D1152DC3F}"/>
              </a:ext>
            </a:extLst>
          </p:cNvPr>
          <p:cNvSpPr/>
          <p:nvPr/>
        </p:nvSpPr>
        <p:spPr>
          <a:xfrm>
            <a:off x="3971614" y="3050773"/>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Sechseck 109">
            <a:extLst>
              <a:ext uri="{FF2B5EF4-FFF2-40B4-BE49-F238E27FC236}">
                <a16:creationId xmlns:a16="http://schemas.microsoft.com/office/drawing/2014/main" id="{2D2B8E03-0331-43AF-BC5B-266AB89C3492}"/>
              </a:ext>
            </a:extLst>
          </p:cNvPr>
          <p:cNvSpPr/>
          <p:nvPr/>
        </p:nvSpPr>
        <p:spPr>
          <a:xfrm>
            <a:off x="5752036" y="403400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Sechseck 110">
            <a:extLst>
              <a:ext uri="{FF2B5EF4-FFF2-40B4-BE49-F238E27FC236}">
                <a16:creationId xmlns:a16="http://schemas.microsoft.com/office/drawing/2014/main" id="{14F7E246-8CA1-4158-871A-5C53253EF62C}"/>
              </a:ext>
            </a:extLst>
          </p:cNvPr>
          <p:cNvSpPr/>
          <p:nvPr/>
        </p:nvSpPr>
        <p:spPr>
          <a:xfrm>
            <a:off x="7538496" y="301083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 name="Grafik 111">
            <a:extLst>
              <a:ext uri="{FF2B5EF4-FFF2-40B4-BE49-F238E27FC236}">
                <a16:creationId xmlns:a16="http://schemas.microsoft.com/office/drawing/2014/main" id="{C2497CE0-3ECD-4809-B308-1F3F56763B01}"/>
              </a:ext>
            </a:extLst>
          </p:cNvPr>
          <p:cNvPicPr>
            <a:picLocks noChangeAspect="1"/>
          </p:cNvPicPr>
          <p:nvPr/>
        </p:nvPicPr>
        <p:blipFill>
          <a:blip r:embed="rId3"/>
          <a:stretch>
            <a:fillRect/>
          </a:stretch>
        </p:blipFill>
        <p:spPr>
          <a:xfrm>
            <a:off x="9304684" y="4050339"/>
            <a:ext cx="2304488" cy="2048434"/>
          </a:xfrm>
          <a:prstGeom prst="rect">
            <a:avLst/>
          </a:prstGeom>
        </p:spPr>
      </p:pic>
      <p:pic>
        <p:nvPicPr>
          <p:cNvPr id="113" name="Grafik 112">
            <a:extLst>
              <a:ext uri="{FF2B5EF4-FFF2-40B4-BE49-F238E27FC236}">
                <a16:creationId xmlns:a16="http://schemas.microsoft.com/office/drawing/2014/main" id="{68A9476B-D8CA-47CA-88A9-4312112EDF94}"/>
              </a:ext>
            </a:extLst>
          </p:cNvPr>
          <p:cNvPicPr>
            <a:picLocks noChangeAspect="1"/>
          </p:cNvPicPr>
          <p:nvPr/>
        </p:nvPicPr>
        <p:blipFill>
          <a:blip r:embed="rId3"/>
          <a:stretch>
            <a:fillRect/>
          </a:stretch>
        </p:blipFill>
        <p:spPr>
          <a:xfrm>
            <a:off x="11047369" y="3020287"/>
            <a:ext cx="2304488" cy="2048434"/>
          </a:xfrm>
          <a:prstGeom prst="rect">
            <a:avLst/>
          </a:prstGeom>
        </p:spPr>
      </p:pic>
      <p:sp>
        <p:nvSpPr>
          <p:cNvPr id="114" name="Sechseck 113">
            <a:extLst>
              <a:ext uri="{FF2B5EF4-FFF2-40B4-BE49-F238E27FC236}">
                <a16:creationId xmlns:a16="http://schemas.microsoft.com/office/drawing/2014/main" id="{7A5D0DFC-1117-4561-BBB2-92C4553ACC82}"/>
              </a:ext>
            </a:extLst>
          </p:cNvPr>
          <p:cNvSpPr/>
          <p:nvPr/>
        </p:nvSpPr>
        <p:spPr>
          <a:xfrm>
            <a:off x="-1364282" y="2054271"/>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Sechseck 114">
            <a:extLst>
              <a:ext uri="{FF2B5EF4-FFF2-40B4-BE49-F238E27FC236}">
                <a16:creationId xmlns:a16="http://schemas.microsoft.com/office/drawing/2014/main" id="{8B4A40A2-9883-4A48-9AD8-00939ED830BB}"/>
              </a:ext>
            </a:extLst>
          </p:cNvPr>
          <p:cNvSpPr/>
          <p:nvPr/>
        </p:nvSpPr>
        <p:spPr>
          <a:xfrm>
            <a:off x="408556" y="1020501"/>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Sechseck 115">
            <a:extLst>
              <a:ext uri="{FF2B5EF4-FFF2-40B4-BE49-F238E27FC236}">
                <a16:creationId xmlns:a16="http://schemas.microsoft.com/office/drawing/2014/main" id="{F3CD83B1-6988-47E9-A21D-62F856F6B50C}"/>
              </a:ext>
            </a:extLst>
          </p:cNvPr>
          <p:cNvSpPr/>
          <p:nvPr/>
        </p:nvSpPr>
        <p:spPr>
          <a:xfrm>
            <a:off x="2179717" y="2043185"/>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Sechseck 116">
            <a:extLst>
              <a:ext uri="{FF2B5EF4-FFF2-40B4-BE49-F238E27FC236}">
                <a16:creationId xmlns:a16="http://schemas.microsoft.com/office/drawing/2014/main" id="{AB8EA18F-9FF7-4E7B-AB85-01BE988335D4}"/>
              </a:ext>
            </a:extLst>
          </p:cNvPr>
          <p:cNvSpPr/>
          <p:nvPr/>
        </p:nvSpPr>
        <p:spPr>
          <a:xfrm>
            <a:off x="3952555" y="1024511"/>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8" name="Grafik 117">
            <a:extLst>
              <a:ext uri="{FF2B5EF4-FFF2-40B4-BE49-F238E27FC236}">
                <a16:creationId xmlns:a16="http://schemas.microsoft.com/office/drawing/2014/main" id="{D93DE1E9-3A55-4210-9925-84D3972348E9}"/>
              </a:ext>
            </a:extLst>
          </p:cNvPr>
          <p:cNvPicPr>
            <a:picLocks noChangeAspect="1"/>
          </p:cNvPicPr>
          <p:nvPr/>
        </p:nvPicPr>
        <p:blipFill>
          <a:blip r:embed="rId3"/>
          <a:stretch>
            <a:fillRect/>
          </a:stretch>
        </p:blipFill>
        <p:spPr>
          <a:xfrm>
            <a:off x="9285625" y="2024077"/>
            <a:ext cx="2304488" cy="2048434"/>
          </a:xfrm>
          <a:prstGeom prst="rect">
            <a:avLst/>
          </a:prstGeom>
        </p:spPr>
      </p:pic>
      <p:pic>
        <p:nvPicPr>
          <p:cNvPr id="119" name="Grafik 118">
            <a:extLst>
              <a:ext uri="{FF2B5EF4-FFF2-40B4-BE49-F238E27FC236}">
                <a16:creationId xmlns:a16="http://schemas.microsoft.com/office/drawing/2014/main" id="{72C6D627-CECB-44B4-AB6E-18586A9CC4D0}"/>
              </a:ext>
            </a:extLst>
          </p:cNvPr>
          <p:cNvPicPr>
            <a:picLocks noChangeAspect="1"/>
          </p:cNvPicPr>
          <p:nvPr/>
        </p:nvPicPr>
        <p:blipFill>
          <a:blip r:embed="rId3"/>
          <a:stretch>
            <a:fillRect/>
          </a:stretch>
        </p:blipFill>
        <p:spPr>
          <a:xfrm>
            <a:off x="11028310" y="1008533"/>
            <a:ext cx="2304488" cy="2048434"/>
          </a:xfrm>
          <a:prstGeom prst="rect">
            <a:avLst/>
          </a:prstGeom>
        </p:spPr>
      </p:pic>
      <p:sp>
        <p:nvSpPr>
          <p:cNvPr id="120" name="Sechseck 119">
            <a:extLst>
              <a:ext uri="{FF2B5EF4-FFF2-40B4-BE49-F238E27FC236}">
                <a16:creationId xmlns:a16="http://schemas.microsoft.com/office/drawing/2014/main" id="{A9F880A6-E35F-40F4-8613-728676B5A29B}"/>
              </a:ext>
            </a:extLst>
          </p:cNvPr>
          <p:cNvSpPr/>
          <p:nvPr/>
        </p:nvSpPr>
        <p:spPr>
          <a:xfrm>
            <a:off x="-1345223" y="607842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Sechseck 120">
            <a:extLst>
              <a:ext uri="{FF2B5EF4-FFF2-40B4-BE49-F238E27FC236}">
                <a16:creationId xmlns:a16="http://schemas.microsoft.com/office/drawing/2014/main" id="{609C670C-DB95-4B83-A540-0B92F84AD030}"/>
              </a:ext>
            </a:extLst>
          </p:cNvPr>
          <p:cNvSpPr/>
          <p:nvPr/>
        </p:nvSpPr>
        <p:spPr>
          <a:xfrm>
            <a:off x="427615" y="505975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Sechseck 121">
            <a:extLst>
              <a:ext uri="{FF2B5EF4-FFF2-40B4-BE49-F238E27FC236}">
                <a16:creationId xmlns:a16="http://schemas.microsoft.com/office/drawing/2014/main" id="{E8176285-FA0B-4891-AC1D-157AB7A741B9}"/>
              </a:ext>
            </a:extLst>
          </p:cNvPr>
          <p:cNvSpPr/>
          <p:nvPr/>
        </p:nvSpPr>
        <p:spPr>
          <a:xfrm>
            <a:off x="2198776" y="608243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Sechseck 122">
            <a:extLst>
              <a:ext uri="{FF2B5EF4-FFF2-40B4-BE49-F238E27FC236}">
                <a16:creationId xmlns:a16="http://schemas.microsoft.com/office/drawing/2014/main" id="{3DC61546-DC65-4FA5-B268-0D272B5CCDD8}"/>
              </a:ext>
            </a:extLst>
          </p:cNvPr>
          <p:cNvSpPr/>
          <p:nvPr/>
        </p:nvSpPr>
        <p:spPr>
          <a:xfrm>
            <a:off x="3980875" y="506376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Sechseck 123">
            <a:extLst>
              <a:ext uri="{FF2B5EF4-FFF2-40B4-BE49-F238E27FC236}">
                <a16:creationId xmlns:a16="http://schemas.microsoft.com/office/drawing/2014/main" id="{218D6EFC-A5D0-4EF8-8384-14516F1594F3}"/>
              </a:ext>
            </a:extLst>
          </p:cNvPr>
          <p:cNvSpPr/>
          <p:nvPr/>
        </p:nvSpPr>
        <p:spPr>
          <a:xfrm>
            <a:off x="5784717" y="604036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5" name="Grafik 124">
            <a:extLst>
              <a:ext uri="{FF2B5EF4-FFF2-40B4-BE49-F238E27FC236}">
                <a16:creationId xmlns:a16="http://schemas.microsoft.com/office/drawing/2014/main" id="{71C44D63-E363-4D3F-9911-7AE094D35CC7}"/>
              </a:ext>
            </a:extLst>
          </p:cNvPr>
          <p:cNvPicPr>
            <a:picLocks noChangeAspect="1"/>
          </p:cNvPicPr>
          <p:nvPr/>
        </p:nvPicPr>
        <p:blipFill>
          <a:blip r:embed="rId3"/>
          <a:stretch>
            <a:fillRect/>
          </a:stretch>
        </p:blipFill>
        <p:spPr>
          <a:xfrm>
            <a:off x="9304684" y="6063330"/>
            <a:ext cx="2304488" cy="2048434"/>
          </a:xfrm>
          <a:prstGeom prst="rect">
            <a:avLst/>
          </a:prstGeom>
        </p:spPr>
      </p:pic>
      <p:pic>
        <p:nvPicPr>
          <p:cNvPr id="126" name="Grafik 125">
            <a:extLst>
              <a:ext uri="{FF2B5EF4-FFF2-40B4-BE49-F238E27FC236}">
                <a16:creationId xmlns:a16="http://schemas.microsoft.com/office/drawing/2014/main" id="{0EA34E69-255B-4512-A16A-1D90D3924C1C}"/>
              </a:ext>
            </a:extLst>
          </p:cNvPr>
          <p:cNvPicPr>
            <a:picLocks noChangeAspect="1"/>
          </p:cNvPicPr>
          <p:nvPr/>
        </p:nvPicPr>
        <p:blipFill>
          <a:blip r:embed="rId3"/>
          <a:stretch>
            <a:fillRect/>
          </a:stretch>
        </p:blipFill>
        <p:spPr>
          <a:xfrm>
            <a:off x="11095432" y="5063177"/>
            <a:ext cx="2304488" cy="2048434"/>
          </a:xfrm>
          <a:prstGeom prst="rect">
            <a:avLst/>
          </a:prstGeom>
        </p:spPr>
      </p:pic>
      <p:sp>
        <p:nvSpPr>
          <p:cNvPr id="127" name="Sechseck 126">
            <a:extLst>
              <a:ext uri="{FF2B5EF4-FFF2-40B4-BE49-F238E27FC236}">
                <a16:creationId xmlns:a16="http://schemas.microsoft.com/office/drawing/2014/main" id="{D47EB283-A4AF-48FA-8B6C-5769EF101FEE}"/>
              </a:ext>
            </a:extLst>
          </p:cNvPr>
          <p:cNvSpPr/>
          <p:nvPr/>
        </p:nvSpPr>
        <p:spPr>
          <a:xfrm>
            <a:off x="427615" y="708908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Sechseck 130">
            <a:extLst>
              <a:ext uri="{FF2B5EF4-FFF2-40B4-BE49-F238E27FC236}">
                <a16:creationId xmlns:a16="http://schemas.microsoft.com/office/drawing/2014/main" id="{DD3514D0-CE45-4A0A-A69B-867297E54808}"/>
              </a:ext>
            </a:extLst>
          </p:cNvPr>
          <p:cNvSpPr/>
          <p:nvPr/>
        </p:nvSpPr>
        <p:spPr>
          <a:xfrm>
            <a:off x="7557555" y="501382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Sechseck 37">
            <a:extLst>
              <a:ext uri="{FF2B5EF4-FFF2-40B4-BE49-F238E27FC236}">
                <a16:creationId xmlns:a16="http://schemas.microsoft.com/office/drawing/2014/main" id="{84E212D3-DB48-4BF3-9366-D6644B3F4DF5}"/>
              </a:ext>
            </a:extLst>
          </p:cNvPr>
          <p:cNvSpPr/>
          <p:nvPr/>
        </p:nvSpPr>
        <p:spPr>
          <a:xfrm>
            <a:off x="5740062" y="201080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echseck 38">
            <a:extLst>
              <a:ext uri="{FF2B5EF4-FFF2-40B4-BE49-F238E27FC236}">
                <a16:creationId xmlns:a16="http://schemas.microsoft.com/office/drawing/2014/main" id="{9893C759-1FDA-4A7C-8CF6-3B976D7588F3}"/>
              </a:ext>
            </a:extLst>
          </p:cNvPr>
          <p:cNvSpPr/>
          <p:nvPr/>
        </p:nvSpPr>
        <p:spPr>
          <a:xfrm>
            <a:off x="7522429" y="992132"/>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80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0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3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0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0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0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2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1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2" grpId="0" animBg="1"/>
      <p:bldP spid="107" grpId="0" animBg="1"/>
      <p:bldP spid="108" grpId="0" animBg="1"/>
      <p:bldP spid="109" grpId="0" animBg="1"/>
      <p:bldP spid="110" grpId="0" animBg="1"/>
      <p:bldP spid="111" grpId="0" animBg="1"/>
      <p:bldP spid="115" grpId="0" animBg="1"/>
      <p:bldP spid="116" grpId="0" animBg="1"/>
      <p:bldP spid="117" grpId="0" animBg="1"/>
      <p:bldP spid="120" grpId="0" animBg="1"/>
      <p:bldP spid="121" grpId="0" animBg="1"/>
      <p:bldP spid="122" grpId="0" animBg="1"/>
      <p:bldP spid="123" grpId="0" animBg="1"/>
      <p:bldP spid="124" grpId="0" animBg="1"/>
      <p:bldP spid="131" grpId="0" animBg="1"/>
      <p:bldP spid="38" grpId="0" animBg="1"/>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FEC91C34-5B83-462B-B64A-D4CEB9D923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71850"/>
            <a:ext cx="12443753" cy="9332816"/>
          </a:xfrm>
        </p:spPr>
      </p:pic>
      <p:sp>
        <p:nvSpPr>
          <p:cNvPr id="2" name="Titel 1">
            <a:extLst>
              <a:ext uri="{FF2B5EF4-FFF2-40B4-BE49-F238E27FC236}">
                <a16:creationId xmlns:a16="http://schemas.microsoft.com/office/drawing/2014/main" id="{574CF011-51EA-4211-AA92-DFED0E8F4623}"/>
              </a:ext>
            </a:extLst>
          </p:cNvPr>
          <p:cNvSpPr>
            <a:spLocks noGrp="1"/>
          </p:cNvSpPr>
          <p:nvPr>
            <p:ph type="title"/>
          </p:nvPr>
        </p:nvSpPr>
        <p:spPr/>
        <p:txBody>
          <a:bodyPr/>
          <a:lstStyle/>
          <a:p>
            <a:endParaRPr lang="de-DE"/>
          </a:p>
        </p:txBody>
      </p:sp>
      <p:sp>
        <p:nvSpPr>
          <p:cNvPr id="6" name="Sechseck 5">
            <a:extLst>
              <a:ext uri="{FF2B5EF4-FFF2-40B4-BE49-F238E27FC236}">
                <a16:creationId xmlns:a16="http://schemas.microsoft.com/office/drawing/2014/main" id="{C66C6F09-86E2-43BB-BA44-F681DCDA78DD}"/>
              </a:ext>
            </a:extLst>
          </p:cNvPr>
          <p:cNvSpPr/>
          <p:nvPr/>
        </p:nvSpPr>
        <p:spPr>
          <a:xfrm>
            <a:off x="3884200" y="6619613"/>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chseck 6">
            <a:extLst>
              <a:ext uri="{FF2B5EF4-FFF2-40B4-BE49-F238E27FC236}">
                <a16:creationId xmlns:a16="http://schemas.microsoft.com/office/drawing/2014/main" id="{014A423A-BFE4-4986-9BCC-979AFF639E41}"/>
              </a:ext>
            </a:extLst>
          </p:cNvPr>
          <p:cNvSpPr/>
          <p:nvPr/>
        </p:nvSpPr>
        <p:spPr>
          <a:xfrm>
            <a:off x="7428199" y="664397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D04ACDF4-B622-4557-B100-59D60A6DB772}"/>
              </a:ext>
            </a:extLst>
          </p:cNvPr>
          <p:cNvPicPr>
            <a:picLocks noChangeAspect="1"/>
          </p:cNvPicPr>
          <p:nvPr/>
        </p:nvPicPr>
        <p:blipFill>
          <a:blip r:embed="rId3"/>
          <a:stretch>
            <a:fillRect/>
          </a:stretch>
        </p:blipFill>
        <p:spPr>
          <a:xfrm>
            <a:off x="10990108" y="6651405"/>
            <a:ext cx="2304488" cy="2048434"/>
          </a:xfrm>
          <a:prstGeom prst="rect">
            <a:avLst/>
          </a:prstGeom>
        </p:spPr>
      </p:pic>
      <p:sp>
        <p:nvSpPr>
          <p:cNvPr id="9" name="Sechseck 8">
            <a:extLst>
              <a:ext uri="{FF2B5EF4-FFF2-40B4-BE49-F238E27FC236}">
                <a16:creationId xmlns:a16="http://schemas.microsoft.com/office/drawing/2014/main" id="{20B8BF39-E9E3-4C3C-A054-C2FBC686BF95}"/>
              </a:ext>
            </a:extLst>
          </p:cNvPr>
          <p:cNvSpPr/>
          <p:nvPr/>
        </p:nvSpPr>
        <p:spPr>
          <a:xfrm>
            <a:off x="-1444944" y="-30509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echseck 9">
            <a:extLst>
              <a:ext uri="{FF2B5EF4-FFF2-40B4-BE49-F238E27FC236}">
                <a16:creationId xmlns:a16="http://schemas.microsoft.com/office/drawing/2014/main" id="{D84E343E-2A8E-4D2F-A63C-63F8FA5FA86D}"/>
              </a:ext>
            </a:extLst>
          </p:cNvPr>
          <p:cNvSpPr/>
          <p:nvPr/>
        </p:nvSpPr>
        <p:spPr>
          <a:xfrm>
            <a:off x="322291" y="-132778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echseck 10">
            <a:extLst>
              <a:ext uri="{FF2B5EF4-FFF2-40B4-BE49-F238E27FC236}">
                <a16:creationId xmlns:a16="http://schemas.microsoft.com/office/drawing/2014/main" id="{180446B9-C46B-4E91-8C12-A6F7881E99A1}"/>
              </a:ext>
            </a:extLst>
          </p:cNvPr>
          <p:cNvSpPr/>
          <p:nvPr/>
        </p:nvSpPr>
        <p:spPr>
          <a:xfrm>
            <a:off x="2093452" y="-30509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chseck 11">
            <a:extLst>
              <a:ext uri="{FF2B5EF4-FFF2-40B4-BE49-F238E27FC236}">
                <a16:creationId xmlns:a16="http://schemas.microsoft.com/office/drawing/2014/main" id="{B2F33B39-D182-4A12-A65A-A83AC0930649}"/>
              </a:ext>
            </a:extLst>
          </p:cNvPr>
          <p:cNvSpPr/>
          <p:nvPr/>
        </p:nvSpPr>
        <p:spPr>
          <a:xfrm>
            <a:off x="3866290" y="-132377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echseck 12">
            <a:extLst>
              <a:ext uri="{FF2B5EF4-FFF2-40B4-BE49-F238E27FC236}">
                <a16:creationId xmlns:a16="http://schemas.microsoft.com/office/drawing/2014/main" id="{89B1315A-C698-4ED1-AC4E-8E2B11ED342F}"/>
              </a:ext>
            </a:extLst>
          </p:cNvPr>
          <p:cNvSpPr/>
          <p:nvPr/>
        </p:nvSpPr>
        <p:spPr>
          <a:xfrm>
            <a:off x="5655361" y="-31311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echseck 13">
            <a:extLst>
              <a:ext uri="{FF2B5EF4-FFF2-40B4-BE49-F238E27FC236}">
                <a16:creationId xmlns:a16="http://schemas.microsoft.com/office/drawing/2014/main" id="{EE4C4593-FCAE-4B74-8CBE-A2B49E8AC299}"/>
              </a:ext>
            </a:extLst>
          </p:cNvPr>
          <p:cNvSpPr/>
          <p:nvPr/>
        </p:nvSpPr>
        <p:spPr>
          <a:xfrm>
            <a:off x="7428199" y="-1342575"/>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fik 14">
            <a:extLst>
              <a:ext uri="{FF2B5EF4-FFF2-40B4-BE49-F238E27FC236}">
                <a16:creationId xmlns:a16="http://schemas.microsoft.com/office/drawing/2014/main" id="{2EBE3478-48FE-4D60-AB93-BA0BDEB1AACC}"/>
              </a:ext>
            </a:extLst>
          </p:cNvPr>
          <p:cNvPicPr>
            <a:picLocks noChangeAspect="1"/>
          </p:cNvPicPr>
          <p:nvPr/>
        </p:nvPicPr>
        <p:blipFill>
          <a:blip r:embed="rId3"/>
          <a:stretch>
            <a:fillRect/>
          </a:stretch>
        </p:blipFill>
        <p:spPr>
          <a:xfrm>
            <a:off x="9199360" y="-324204"/>
            <a:ext cx="2304488" cy="2048434"/>
          </a:xfrm>
          <a:prstGeom prst="rect">
            <a:avLst/>
          </a:prstGeom>
        </p:spPr>
      </p:pic>
      <p:pic>
        <p:nvPicPr>
          <p:cNvPr id="16" name="Grafik 15">
            <a:extLst>
              <a:ext uri="{FF2B5EF4-FFF2-40B4-BE49-F238E27FC236}">
                <a16:creationId xmlns:a16="http://schemas.microsoft.com/office/drawing/2014/main" id="{6CB97F35-FF41-47DA-92D0-FB8DCC14E6BC}"/>
              </a:ext>
            </a:extLst>
          </p:cNvPr>
          <p:cNvPicPr>
            <a:picLocks noChangeAspect="1"/>
          </p:cNvPicPr>
          <p:nvPr/>
        </p:nvPicPr>
        <p:blipFill>
          <a:blip r:embed="rId3"/>
          <a:stretch>
            <a:fillRect/>
          </a:stretch>
        </p:blipFill>
        <p:spPr>
          <a:xfrm>
            <a:off x="10990108" y="-1324357"/>
            <a:ext cx="2304488" cy="2048434"/>
          </a:xfrm>
          <a:prstGeom prst="rect">
            <a:avLst/>
          </a:prstGeom>
        </p:spPr>
      </p:pic>
      <p:sp>
        <p:nvSpPr>
          <p:cNvPr id="17" name="Sechseck 16">
            <a:extLst>
              <a:ext uri="{FF2B5EF4-FFF2-40B4-BE49-F238E27FC236}">
                <a16:creationId xmlns:a16="http://schemas.microsoft.com/office/drawing/2014/main" id="{D7898FAD-5724-4AE9-997E-3708C8268000}"/>
              </a:ext>
            </a:extLst>
          </p:cNvPr>
          <p:cNvSpPr/>
          <p:nvPr/>
        </p:nvSpPr>
        <p:spPr>
          <a:xfrm>
            <a:off x="-1420394" y="375632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echseck 17">
            <a:extLst>
              <a:ext uri="{FF2B5EF4-FFF2-40B4-BE49-F238E27FC236}">
                <a16:creationId xmlns:a16="http://schemas.microsoft.com/office/drawing/2014/main" id="{90CC2AC2-65FA-4489-9CBD-C8CB1BEEFF70}"/>
              </a:ext>
            </a:extLst>
          </p:cNvPr>
          <p:cNvSpPr/>
          <p:nvPr/>
        </p:nvSpPr>
        <p:spPr>
          <a:xfrm>
            <a:off x="352444" y="272255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chseck 18">
            <a:extLst>
              <a:ext uri="{FF2B5EF4-FFF2-40B4-BE49-F238E27FC236}">
                <a16:creationId xmlns:a16="http://schemas.microsoft.com/office/drawing/2014/main" id="{45712F76-985C-4FC3-9696-6B06EDB352BD}"/>
              </a:ext>
            </a:extLst>
          </p:cNvPr>
          <p:cNvSpPr/>
          <p:nvPr/>
        </p:nvSpPr>
        <p:spPr>
          <a:xfrm>
            <a:off x="2123605" y="3745243"/>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echseck 19">
            <a:extLst>
              <a:ext uri="{FF2B5EF4-FFF2-40B4-BE49-F238E27FC236}">
                <a16:creationId xmlns:a16="http://schemas.microsoft.com/office/drawing/2014/main" id="{0C6C5D06-7D32-4FD2-AEA5-7F4B069534D2}"/>
              </a:ext>
            </a:extLst>
          </p:cNvPr>
          <p:cNvSpPr/>
          <p:nvPr/>
        </p:nvSpPr>
        <p:spPr>
          <a:xfrm>
            <a:off x="3896443" y="272656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echseck 20">
            <a:extLst>
              <a:ext uri="{FF2B5EF4-FFF2-40B4-BE49-F238E27FC236}">
                <a16:creationId xmlns:a16="http://schemas.microsoft.com/office/drawing/2014/main" id="{2B720E7A-A0AA-4C5E-B6E7-6817EB89097D}"/>
              </a:ext>
            </a:extLst>
          </p:cNvPr>
          <p:cNvSpPr/>
          <p:nvPr/>
        </p:nvSpPr>
        <p:spPr>
          <a:xfrm>
            <a:off x="5685514" y="3707615"/>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echseck 21">
            <a:extLst>
              <a:ext uri="{FF2B5EF4-FFF2-40B4-BE49-F238E27FC236}">
                <a16:creationId xmlns:a16="http://schemas.microsoft.com/office/drawing/2014/main" id="{8D126A67-F5A1-406F-A807-8C2223F93179}"/>
              </a:ext>
            </a:extLst>
          </p:cNvPr>
          <p:cNvSpPr/>
          <p:nvPr/>
        </p:nvSpPr>
        <p:spPr>
          <a:xfrm>
            <a:off x="7431138" y="2649255"/>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fik 22">
            <a:extLst>
              <a:ext uri="{FF2B5EF4-FFF2-40B4-BE49-F238E27FC236}">
                <a16:creationId xmlns:a16="http://schemas.microsoft.com/office/drawing/2014/main" id="{1B097B8E-1DCE-43FE-A8FB-F1968DDD01F7}"/>
              </a:ext>
            </a:extLst>
          </p:cNvPr>
          <p:cNvPicPr>
            <a:picLocks noChangeAspect="1"/>
          </p:cNvPicPr>
          <p:nvPr/>
        </p:nvPicPr>
        <p:blipFill>
          <a:blip r:embed="rId3"/>
          <a:stretch>
            <a:fillRect/>
          </a:stretch>
        </p:blipFill>
        <p:spPr>
          <a:xfrm>
            <a:off x="9175598" y="3719289"/>
            <a:ext cx="2304488" cy="2048434"/>
          </a:xfrm>
          <a:prstGeom prst="rect">
            <a:avLst/>
          </a:prstGeom>
        </p:spPr>
      </p:pic>
      <p:pic>
        <p:nvPicPr>
          <p:cNvPr id="24" name="Grafik 23">
            <a:extLst>
              <a:ext uri="{FF2B5EF4-FFF2-40B4-BE49-F238E27FC236}">
                <a16:creationId xmlns:a16="http://schemas.microsoft.com/office/drawing/2014/main" id="{FBDDC6CC-947B-4BFC-BD85-D27BF8FACACD}"/>
              </a:ext>
            </a:extLst>
          </p:cNvPr>
          <p:cNvPicPr>
            <a:picLocks noChangeAspect="1"/>
          </p:cNvPicPr>
          <p:nvPr/>
        </p:nvPicPr>
        <p:blipFill>
          <a:blip r:embed="rId3"/>
          <a:stretch>
            <a:fillRect/>
          </a:stretch>
        </p:blipFill>
        <p:spPr>
          <a:xfrm>
            <a:off x="10965833" y="2739575"/>
            <a:ext cx="2304488" cy="2048434"/>
          </a:xfrm>
          <a:prstGeom prst="rect">
            <a:avLst/>
          </a:prstGeom>
        </p:spPr>
      </p:pic>
      <p:sp>
        <p:nvSpPr>
          <p:cNvPr id="25" name="Sechseck 24">
            <a:extLst>
              <a:ext uri="{FF2B5EF4-FFF2-40B4-BE49-F238E27FC236}">
                <a16:creationId xmlns:a16="http://schemas.microsoft.com/office/drawing/2014/main" id="{1631FDFA-71E1-44BA-B151-CA408F2D9E10}"/>
              </a:ext>
            </a:extLst>
          </p:cNvPr>
          <p:cNvSpPr/>
          <p:nvPr/>
        </p:nvSpPr>
        <p:spPr>
          <a:xfrm>
            <a:off x="-1434427" y="174333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Sechseck 25">
            <a:extLst>
              <a:ext uri="{FF2B5EF4-FFF2-40B4-BE49-F238E27FC236}">
                <a16:creationId xmlns:a16="http://schemas.microsoft.com/office/drawing/2014/main" id="{66B50DD9-E984-4800-B0EA-BB2CA1C4F7A4}"/>
              </a:ext>
            </a:extLst>
          </p:cNvPr>
          <p:cNvSpPr/>
          <p:nvPr/>
        </p:nvSpPr>
        <p:spPr>
          <a:xfrm>
            <a:off x="333385" y="696297"/>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Sechseck 26">
            <a:extLst>
              <a:ext uri="{FF2B5EF4-FFF2-40B4-BE49-F238E27FC236}">
                <a16:creationId xmlns:a16="http://schemas.microsoft.com/office/drawing/2014/main" id="{946287C6-E274-4412-8694-B429ED938337}"/>
              </a:ext>
            </a:extLst>
          </p:cNvPr>
          <p:cNvSpPr/>
          <p:nvPr/>
        </p:nvSpPr>
        <p:spPr>
          <a:xfrm>
            <a:off x="2130421" y="170729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Sechseck 27">
            <a:extLst>
              <a:ext uri="{FF2B5EF4-FFF2-40B4-BE49-F238E27FC236}">
                <a16:creationId xmlns:a16="http://schemas.microsoft.com/office/drawing/2014/main" id="{8A81F657-DAA6-4AFC-BCC9-DB8FA9CCC63E}"/>
              </a:ext>
            </a:extLst>
          </p:cNvPr>
          <p:cNvSpPr/>
          <p:nvPr/>
        </p:nvSpPr>
        <p:spPr>
          <a:xfrm>
            <a:off x="3877384" y="700307"/>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fik 28">
            <a:extLst>
              <a:ext uri="{FF2B5EF4-FFF2-40B4-BE49-F238E27FC236}">
                <a16:creationId xmlns:a16="http://schemas.microsoft.com/office/drawing/2014/main" id="{C6B73F0A-0B9D-4FE1-8B2F-DA426247A6FE}"/>
              </a:ext>
            </a:extLst>
          </p:cNvPr>
          <p:cNvPicPr>
            <a:picLocks noChangeAspect="1"/>
          </p:cNvPicPr>
          <p:nvPr/>
        </p:nvPicPr>
        <p:blipFill>
          <a:blip r:embed="rId3"/>
          <a:stretch>
            <a:fillRect/>
          </a:stretch>
        </p:blipFill>
        <p:spPr>
          <a:xfrm>
            <a:off x="9210454" y="1699873"/>
            <a:ext cx="2304488" cy="2048434"/>
          </a:xfrm>
          <a:prstGeom prst="rect">
            <a:avLst/>
          </a:prstGeom>
        </p:spPr>
      </p:pic>
      <p:pic>
        <p:nvPicPr>
          <p:cNvPr id="30" name="Grafik 29">
            <a:extLst>
              <a:ext uri="{FF2B5EF4-FFF2-40B4-BE49-F238E27FC236}">
                <a16:creationId xmlns:a16="http://schemas.microsoft.com/office/drawing/2014/main" id="{BBFE7F7D-736A-4D3C-874E-1FA9941265D2}"/>
              </a:ext>
            </a:extLst>
          </p:cNvPr>
          <p:cNvPicPr>
            <a:picLocks noChangeAspect="1"/>
          </p:cNvPicPr>
          <p:nvPr/>
        </p:nvPicPr>
        <p:blipFill>
          <a:blip r:embed="rId3"/>
          <a:stretch>
            <a:fillRect/>
          </a:stretch>
        </p:blipFill>
        <p:spPr>
          <a:xfrm>
            <a:off x="10953139" y="684329"/>
            <a:ext cx="2304488" cy="2048434"/>
          </a:xfrm>
          <a:prstGeom prst="rect">
            <a:avLst/>
          </a:prstGeom>
        </p:spPr>
      </p:pic>
      <p:sp>
        <p:nvSpPr>
          <p:cNvPr id="31" name="Sechseck 30">
            <a:extLst>
              <a:ext uri="{FF2B5EF4-FFF2-40B4-BE49-F238E27FC236}">
                <a16:creationId xmlns:a16="http://schemas.microsoft.com/office/drawing/2014/main" id="{7445B622-9ABF-41A5-AFC4-BC89D40DC575}"/>
              </a:ext>
            </a:extLst>
          </p:cNvPr>
          <p:cNvSpPr/>
          <p:nvPr/>
        </p:nvSpPr>
        <p:spPr>
          <a:xfrm>
            <a:off x="-1420394" y="575422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Sechseck 31">
            <a:extLst>
              <a:ext uri="{FF2B5EF4-FFF2-40B4-BE49-F238E27FC236}">
                <a16:creationId xmlns:a16="http://schemas.microsoft.com/office/drawing/2014/main" id="{D724DF71-5D50-48D2-B6B7-5E8C97A746CC}"/>
              </a:ext>
            </a:extLst>
          </p:cNvPr>
          <p:cNvSpPr/>
          <p:nvPr/>
        </p:nvSpPr>
        <p:spPr>
          <a:xfrm>
            <a:off x="352444" y="473555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Sechseck 32">
            <a:extLst>
              <a:ext uri="{FF2B5EF4-FFF2-40B4-BE49-F238E27FC236}">
                <a16:creationId xmlns:a16="http://schemas.microsoft.com/office/drawing/2014/main" id="{3FDD79E9-28FB-4CEF-9B8E-DADE2F80D77E}"/>
              </a:ext>
            </a:extLst>
          </p:cNvPr>
          <p:cNvSpPr/>
          <p:nvPr/>
        </p:nvSpPr>
        <p:spPr>
          <a:xfrm>
            <a:off x="2123605" y="575823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Sechseck 33">
            <a:extLst>
              <a:ext uri="{FF2B5EF4-FFF2-40B4-BE49-F238E27FC236}">
                <a16:creationId xmlns:a16="http://schemas.microsoft.com/office/drawing/2014/main" id="{EC2B06A9-A253-48D1-9CC6-56C2270CB779}"/>
              </a:ext>
            </a:extLst>
          </p:cNvPr>
          <p:cNvSpPr/>
          <p:nvPr/>
        </p:nvSpPr>
        <p:spPr>
          <a:xfrm>
            <a:off x="3905704" y="473956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Sechseck 34">
            <a:extLst>
              <a:ext uri="{FF2B5EF4-FFF2-40B4-BE49-F238E27FC236}">
                <a16:creationId xmlns:a16="http://schemas.microsoft.com/office/drawing/2014/main" id="{DF76B88C-4C26-411D-B186-AFC052F3150D}"/>
              </a:ext>
            </a:extLst>
          </p:cNvPr>
          <p:cNvSpPr/>
          <p:nvPr/>
        </p:nvSpPr>
        <p:spPr>
          <a:xfrm>
            <a:off x="5709546" y="571615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Grafik 35">
            <a:extLst>
              <a:ext uri="{FF2B5EF4-FFF2-40B4-BE49-F238E27FC236}">
                <a16:creationId xmlns:a16="http://schemas.microsoft.com/office/drawing/2014/main" id="{A19740FB-956B-4278-841B-3245DFE112E7}"/>
              </a:ext>
            </a:extLst>
          </p:cNvPr>
          <p:cNvPicPr>
            <a:picLocks noChangeAspect="1"/>
          </p:cNvPicPr>
          <p:nvPr/>
        </p:nvPicPr>
        <p:blipFill>
          <a:blip r:embed="rId3"/>
          <a:stretch>
            <a:fillRect/>
          </a:stretch>
        </p:blipFill>
        <p:spPr>
          <a:xfrm>
            <a:off x="9229513" y="5739126"/>
            <a:ext cx="2304488" cy="2048434"/>
          </a:xfrm>
          <a:prstGeom prst="rect">
            <a:avLst/>
          </a:prstGeom>
        </p:spPr>
      </p:pic>
      <p:pic>
        <p:nvPicPr>
          <p:cNvPr id="37" name="Grafik 36">
            <a:extLst>
              <a:ext uri="{FF2B5EF4-FFF2-40B4-BE49-F238E27FC236}">
                <a16:creationId xmlns:a16="http://schemas.microsoft.com/office/drawing/2014/main" id="{82757B2D-2F61-436F-9B9B-37F029EE806F}"/>
              </a:ext>
            </a:extLst>
          </p:cNvPr>
          <p:cNvPicPr>
            <a:picLocks noChangeAspect="1"/>
          </p:cNvPicPr>
          <p:nvPr/>
        </p:nvPicPr>
        <p:blipFill>
          <a:blip r:embed="rId3"/>
          <a:stretch>
            <a:fillRect/>
          </a:stretch>
        </p:blipFill>
        <p:spPr>
          <a:xfrm>
            <a:off x="10951969" y="4735379"/>
            <a:ext cx="2304488" cy="2048434"/>
          </a:xfrm>
          <a:prstGeom prst="rect">
            <a:avLst/>
          </a:prstGeom>
        </p:spPr>
      </p:pic>
      <p:sp>
        <p:nvSpPr>
          <p:cNvPr id="38" name="Sechseck 37">
            <a:extLst>
              <a:ext uri="{FF2B5EF4-FFF2-40B4-BE49-F238E27FC236}">
                <a16:creationId xmlns:a16="http://schemas.microsoft.com/office/drawing/2014/main" id="{EAE25E76-50C2-4AEE-B24B-9B102D0930CC}"/>
              </a:ext>
            </a:extLst>
          </p:cNvPr>
          <p:cNvSpPr/>
          <p:nvPr/>
        </p:nvSpPr>
        <p:spPr>
          <a:xfrm>
            <a:off x="352444" y="676487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echseck 38">
            <a:extLst>
              <a:ext uri="{FF2B5EF4-FFF2-40B4-BE49-F238E27FC236}">
                <a16:creationId xmlns:a16="http://schemas.microsoft.com/office/drawing/2014/main" id="{330CFBBA-6CB0-4CA1-BD1F-D0CF6B26EDE0}"/>
              </a:ext>
            </a:extLst>
          </p:cNvPr>
          <p:cNvSpPr/>
          <p:nvPr/>
        </p:nvSpPr>
        <p:spPr>
          <a:xfrm>
            <a:off x="7482384" y="4689625"/>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Sechseck 39">
            <a:extLst>
              <a:ext uri="{FF2B5EF4-FFF2-40B4-BE49-F238E27FC236}">
                <a16:creationId xmlns:a16="http://schemas.microsoft.com/office/drawing/2014/main" id="{310079CA-115F-4C02-A931-F75B28DE744E}"/>
              </a:ext>
            </a:extLst>
          </p:cNvPr>
          <p:cNvSpPr/>
          <p:nvPr/>
        </p:nvSpPr>
        <p:spPr>
          <a:xfrm>
            <a:off x="5664891" y="1686602"/>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Sechseck 40">
            <a:extLst>
              <a:ext uri="{FF2B5EF4-FFF2-40B4-BE49-F238E27FC236}">
                <a16:creationId xmlns:a16="http://schemas.microsoft.com/office/drawing/2014/main" id="{4AA73FA4-D528-4AAA-A33A-5EFCEA9B2618}"/>
              </a:ext>
            </a:extLst>
          </p:cNvPr>
          <p:cNvSpPr/>
          <p:nvPr/>
        </p:nvSpPr>
        <p:spPr>
          <a:xfrm>
            <a:off x="7447258" y="66792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78457431-9238-4CED-B819-8C5B0B16AE27}"/>
              </a:ext>
            </a:extLst>
          </p:cNvPr>
          <p:cNvSpPr txBox="1"/>
          <p:nvPr/>
        </p:nvSpPr>
        <p:spPr>
          <a:xfrm>
            <a:off x="1675491" y="8334371"/>
            <a:ext cx="10768262" cy="230832"/>
          </a:xfrm>
          <a:prstGeom prst="rect">
            <a:avLst/>
          </a:prstGeom>
          <a:noFill/>
        </p:spPr>
        <p:txBody>
          <a:bodyPr wrap="square" rtlCol="0">
            <a:spAutoFit/>
          </a:bodyPr>
          <a:lstStyle/>
          <a:p>
            <a:r>
              <a:rPr lang="de-DE" sz="900"/>
              <a:t>"</a:t>
            </a:r>
            <a:r>
              <a:rPr lang="de-DE" sz="900">
                <a:hlinkClick r:id="rId4" tooltip="https://www.flickr.com/photos/58898431@N04/8697541641/"/>
              </a:rPr>
              <a:t>Dieses Foto</a:t>
            </a:r>
            <a:r>
              <a:rPr lang="de-DE" sz="900"/>
              <a:t>" von Unbekannter Autor ist lizenziert gemäß </a:t>
            </a:r>
            <a:r>
              <a:rPr lang="de-DE" sz="900">
                <a:hlinkClick r:id="rId5" tooltip="https://creativecommons.org/licenses/by/3.0/"/>
              </a:rPr>
              <a:t>CC BY</a:t>
            </a:r>
            <a:endParaRPr lang="de-DE" sz="900"/>
          </a:p>
        </p:txBody>
      </p:sp>
      <p:sp>
        <p:nvSpPr>
          <p:cNvPr id="4" name="Textfeld 3">
            <a:extLst>
              <a:ext uri="{FF2B5EF4-FFF2-40B4-BE49-F238E27FC236}">
                <a16:creationId xmlns:a16="http://schemas.microsoft.com/office/drawing/2014/main" id="{5C5DAEBF-C49E-40B9-86C5-0CF79D4D118B}"/>
              </a:ext>
            </a:extLst>
          </p:cNvPr>
          <p:cNvSpPr txBox="1"/>
          <p:nvPr/>
        </p:nvSpPr>
        <p:spPr>
          <a:xfrm>
            <a:off x="152149" y="8482387"/>
            <a:ext cx="12114295" cy="230832"/>
          </a:xfrm>
          <a:prstGeom prst="rect">
            <a:avLst/>
          </a:prstGeom>
          <a:noFill/>
        </p:spPr>
        <p:txBody>
          <a:bodyPr wrap="square" rtlCol="0">
            <a:spAutoFit/>
          </a:bodyPr>
          <a:lstStyle/>
          <a:p>
            <a:r>
              <a:rPr lang="de-DE" sz="900"/>
              <a:t>"</a:t>
            </a:r>
            <a:r>
              <a:rPr lang="de-DE" sz="900">
                <a:hlinkClick r:id="rId6" tooltip="https://commons.wikimedia.org/wiki/File:Kuppelgew%C3%A4chshaus_aus_S%C3%BCden,_Botanischer_Garten_(D%C3%BCsseldorf).jpg"/>
              </a:rPr>
              <a:t>Dieses Foto</a:t>
            </a:r>
            <a:r>
              <a:rPr lang="de-DE" sz="900"/>
              <a:t>" von Unbekannter Autor ist lizenziert gemäß </a:t>
            </a:r>
            <a:r>
              <a:rPr lang="de-DE" sz="900">
                <a:hlinkClick r:id="rId7" tooltip="https://creativecommons.org/licenses/by-sa/3.0/"/>
              </a:rPr>
              <a:t>CC BY-SA</a:t>
            </a:r>
            <a:endParaRPr lang="de-DE" sz="900"/>
          </a:p>
        </p:txBody>
      </p:sp>
    </p:spTree>
    <p:extLst>
      <p:ext uri="{BB962C8B-B14F-4D97-AF65-F5344CB8AC3E}">
        <p14:creationId xmlns:p14="http://schemas.microsoft.com/office/powerpoint/2010/main" val="417191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3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2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9" grpId="0" animBg="1"/>
      <p:bldP spid="20" grpId="0" animBg="1"/>
      <p:bldP spid="21" grpId="0" animBg="1"/>
      <p:bldP spid="22" grpId="0" animBg="1"/>
      <p:bldP spid="26" grpId="0" animBg="1"/>
      <p:bldP spid="27" grpId="0" animBg="1"/>
      <p:bldP spid="28" grpId="0" animBg="1"/>
      <p:bldP spid="31" grpId="0" animBg="1"/>
      <p:bldP spid="32" grpId="0" animBg="1"/>
      <p:bldP spid="33" grpId="0" animBg="1"/>
      <p:bldP spid="34" grpId="0" animBg="1"/>
      <p:bldP spid="35" grpId="0" animBg="1"/>
      <p:bldP spid="39" grpId="0" animBg="1"/>
      <p:bldP spid="40" grpId="0" animBg="1"/>
      <p:bldP spid="4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nhaltsplatzhalter 41">
            <a:extLst>
              <a:ext uri="{FF2B5EF4-FFF2-40B4-BE49-F238E27FC236}">
                <a16:creationId xmlns:a16="http://schemas.microsoft.com/office/drawing/2014/main" id="{79E60237-996D-49C0-8320-F582A8CE79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71" y="-4078345"/>
            <a:ext cx="13579658" cy="18106212"/>
          </a:xfrm>
        </p:spPr>
      </p:pic>
      <p:sp>
        <p:nvSpPr>
          <p:cNvPr id="2" name="Titel 1">
            <a:extLst>
              <a:ext uri="{FF2B5EF4-FFF2-40B4-BE49-F238E27FC236}">
                <a16:creationId xmlns:a16="http://schemas.microsoft.com/office/drawing/2014/main" id="{6A7C245E-D7C7-41DB-9E82-FA5FEEEB0300}"/>
              </a:ext>
            </a:extLst>
          </p:cNvPr>
          <p:cNvSpPr>
            <a:spLocks noGrp="1"/>
          </p:cNvSpPr>
          <p:nvPr>
            <p:ph type="title"/>
          </p:nvPr>
        </p:nvSpPr>
        <p:spPr/>
        <p:txBody>
          <a:bodyPr/>
          <a:lstStyle/>
          <a:p>
            <a:endParaRPr lang="de-DE"/>
          </a:p>
        </p:txBody>
      </p:sp>
      <p:sp>
        <p:nvSpPr>
          <p:cNvPr id="4" name="Sechseck 3">
            <a:extLst>
              <a:ext uri="{FF2B5EF4-FFF2-40B4-BE49-F238E27FC236}">
                <a16:creationId xmlns:a16="http://schemas.microsoft.com/office/drawing/2014/main" id="{6ADC2BAA-0057-4BC3-AA46-C1D7D049EE2D}"/>
              </a:ext>
            </a:extLst>
          </p:cNvPr>
          <p:cNvSpPr/>
          <p:nvPr/>
        </p:nvSpPr>
        <p:spPr>
          <a:xfrm>
            <a:off x="3884200" y="6619613"/>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echseck 4">
            <a:extLst>
              <a:ext uri="{FF2B5EF4-FFF2-40B4-BE49-F238E27FC236}">
                <a16:creationId xmlns:a16="http://schemas.microsoft.com/office/drawing/2014/main" id="{154A65F2-B104-48D0-954A-F1A28E3398B3}"/>
              </a:ext>
            </a:extLst>
          </p:cNvPr>
          <p:cNvSpPr/>
          <p:nvPr/>
        </p:nvSpPr>
        <p:spPr>
          <a:xfrm>
            <a:off x="7428199" y="664397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9D0CEB43-1243-4F42-BA97-D17714CCDD63}"/>
              </a:ext>
            </a:extLst>
          </p:cNvPr>
          <p:cNvPicPr>
            <a:picLocks noChangeAspect="1"/>
          </p:cNvPicPr>
          <p:nvPr/>
        </p:nvPicPr>
        <p:blipFill>
          <a:blip r:embed="rId3"/>
          <a:stretch>
            <a:fillRect/>
          </a:stretch>
        </p:blipFill>
        <p:spPr>
          <a:xfrm>
            <a:off x="10990108" y="6651405"/>
            <a:ext cx="2304488" cy="2048434"/>
          </a:xfrm>
          <a:prstGeom prst="rect">
            <a:avLst/>
          </a:prstGeom>
        </p:spPr>
      </p:pic>
      <p:sp>
        <p:nvSpPr>
          <p:cNvPr id="7" name="Sechseck 6">
            <a:extLst>
              <a:ext uri="{FF2B5EF4-FFF2-40B4-BE49-F238E27FC236}">
                <a16:creationId xmlns:a16="http://schemas.microsoft.com/office/drawing/2014/main" id="{A6059C14-71BD-4124-89C4-3F7E045A005D}"/>
              </a:ext>
            </a:extLst>
          </p:cNvPr>
          <p:cNvSpPr/>
          <p:nvPr/>
        </p:nvSpPr>
        <p:spPr>
          <a:xfrm>
            <a:off x="-1444943" y="-29816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echseck 7">
            <a:extLst>
              <a:ext uri="{FF2B5EF4-FFF2-40B4-BE49-F238E27FC236}">
                <a16:creationId xmlns:a16="http://schemas.microsoft.com/office/drawing/2014/main" id="{9ED2B5CC-014A-412F-8749-4EA5C2CA91FF}"/>
              </a:ext>
            </a:extLst>
          </p:cNvPr>
          <p:cNvSpPr/>
          <p:nvPr/>
        </p:nvSpPr>
        <p:spPr>
          <a:xfrm>
            <a:off x="322291" y="-132778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echseck 8">
            <a:extLst>
              <a:ext uri="{FF2B5EF4-FFF2-40B4-BE49-F238E27FC236}">
                <a16:creationId xmlns:a16="http://schemas.microsoft.com/office/drawing/2014/main" id="{9FCEE672-7F1D-4DB1-82FC-3EBCC7F839E3}"/>
              </a:ext>
            </a:extLst>
          </p:cNvPr>
          <p:cNvSpPr/>
          <p:nvPr/>
        </p:nvSpPr>
        <p:spPr>
          <a:xfrm>
            <a:off x="2093452" y="-30509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echseck 9">
            <a:extLst>
              <a:ext uri="{FF2B5EF4-FFF2-40B4-BE49-F238E27FC236}">
                <a16:creationId xmlns:a16="http://schemas.microsoft.com/office/drawing/2014/main" id="{10828369-0198-42EC-AD61-2BA945AEF4DC}"/>
              </a:ext>
            </a:extLst>
          </p:cNvPr>
          <p:cNvSpPr/>
          <p:nvPr/>
        </p:nvSpPr>
        <p:spPr>
          <a:xfrm>
            <a:off x="3866290" y="-132377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echseck 10">
            <a:extLst>
              <a:ext uri="{FF2B5EF4-FFF2-40B4-BE49-F238E27FC236}">
                <a16:creationId xmlns:a16="http://schemas.microsoft.com/office/drawing/2014/main" id="{4E838167-62E3-4915-97DE-3892D4495F21}"/>
              </a:ext>
            </a:extLst>
          </p:cNvPr>
          <p:cNvSpPr/>
          <p:nvPr/>
        </p:nvSpPr>
        <p:spPr>
          <a:xfrm>
            <a:off x="5655361" y="-31311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chseck 11">
            <a:extLst>
              <a:ext uri="{FF2B5EF4-FFF2-40B4-BE49-F238E27FC236}">
                <a16:creationId xmlns:a16="http://schemas.microsoft.com/office/drawing/2014/main" id="{0A66A1A3-2880-4CA0-AA58-D7B81DD40A82}"/>
              </a:ext>
            </a:extLst>
          </p:cNvPr>
          <p:cNvSpPr/>
          <p:nvPr/>
        </p:nvSpPr>
        <p:spPr>
          <a:xfrm>
            <a:off x="7428199" y="-1331792"/>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fik 12">
            <a:extLst>
              <a:ext uri="{FF2B5EF4-FFF2-40B4-BE49-F238E27FC236}">
                <a16:creationId xmlns:a16="http://schemas.microsoft.com/office/drawing/2014/main" id="{9D10A22A-F671-4E87-88BE-A6A46C6FAE4B}"/>
              </a:ext>
            </a:extLst>
          </p:cNvPr>
          <p:cNvPicPr>
            <a:picLocks noChangeAspect="1"/>
          </p:cNvPicPr>
          <p:nvPr/>
        </p:nvPicPr>
        <p:blipFill>
          <a:blip r:embed="rId3"/>
          <a:stretch>
            <a:fillRect/>
          </a:stretch>
        </p:blipFill>
        <p:spPr>
          <a:xfrm>
            <a:off x="9199360" y="-324204"/>
            <a:ext cx="2304488" cy="2048434"/>
          </a:xfrm>
          <a:prstGeom prst="rect">
            <a:avLst/>
          </a:prstGeom>
        </p:spPr>
      </p:pic>
      <p:pic>
        <p:nvPicPr>
          <p:cNvPr id="14" name="Grafik 13">
            <a:extLst>
              <a:ext uri="{FF2B5EF4-FFF2-40B4-BE49-F238E27FC236}">
                <a16:creationId xmlns:a16="http://schemas.microsoft.com/office/drawing/2014/main" id="{24985BE6-ACE5-4930-BE08-4853277284CE}"/>
              </a:ext>
            </a:extLst>
          </p:cNvPr>
          <p:cNvPicPr>
            <a:picLocks noChangeAspect="1"/>
          </p:cNvPicPr>
          <p:nvPr/>
        </p:nvPicPr>
        <p:blipFill>
          <a:blip r:embed="rId3"/>
          <a:stretch>
            <a:fillRect/>
          </a:stretch>
        </p:blipFill>
        <p:spPr>
          <a:xfrm>
            <a:off x="10990108" y="-1324357"/>
            <a:ext cx="2304488" cy="2048434"/>
          </a:xfrm>
          <a:prstGeom prst="rect">
            <a:avLst/>
          </a:prstGeom>
        </p:spPr>
      </p:pic>
      <p:sp>
        <p:nvSpPr>
          <p:cNvPr id="15" name="Sechseck 14">
            <a:extLst>
              <a:ext uri="{FF2B5EF4-FFF2-40B4-BE49-F238E27FC236}">
                <a16:creationId xmlns:a16="http://schemas.microsoft.com/office/drawing/2014/main" id="{99F36210-276F-467B-A65E-E8CC13D625C0}"/>
              </a:ext>
            </a:extLst>
          </p:cNvPr>
          <p:cNvSpPr/>
          <p:nvPr/>
        </p:nvSpPr>
        <p:spPr>
          <a:xfrm>
            <a:off x="-1420394" y="375632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echseck 15">
            <a:extLst>
              <a:ext uri="{FF2B5EF4-FFF2-40B4-BE49-F238E27FC236}">
                <a16:creationId xmlns:a16="http://schemas.microsoft.com/office/drawing/2014/main" id="{B0C1DFA5-FB09-4B8F-B44A-5BEA848CC004}"/>
              </a:ext>
            </a:extLst>
          </p:cNvPr>
          <p:cNvSpPr/>
          <p:nvPr/>
        </p:nvSpPr>
        <p:spPr>
          <a:xfrm>
            <a:off x="352444" y="272255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chseck 16">
            <a:extLst>
              <a:ext uri="{FF2B5EF4-FFF2-40B4-BE49-F238E27FC236}">
                <a16:creationId xmlns:a16="http://schemas.microsoft.com/office/drawing/2014/main" id="{E63B872B-1DE5-4342-AF85-353F2F807312}"/>
              </a:ext>
            </a:extLst>
          </p:cNvPr>
          <p:cNvSpPr/>
          <p:nvPr/>
        </p:nvSpPr>
        <p:spPr>
          <a:xfrm>
            <a:off x="2123605" y="3745243"/>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echseck 17">
            <a:extLst>
              <a:ext uri="{FF2B5EF4-FFF2-40B4-BE49-F238E27FC236}">
                <a16:creationId xmlns:a16="http://schemas.microsoft.com/office/drawing/2014/main" id="{46BB8B8C-F3F3-46A0-B5A6-B289DE8B8E28}"/>
              </a:ext>
            </a:extLst>
          </p:cNvPr>
          <p:cNvSpPr/>
          <p:nvPr/>
        </p:nvSpPr>
        <p:spPr>
          <a:xfrm>
            <a:off x="3896443" y="272656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chseck 18">
            <a:extLst>
              <a:ext uri="{FF2B5EF4-FFF2-40B4-BE49-F238E27FC236}">
                <a16:creationId xmlns:a16="http://schemas.microsoft.com/office/drawing/2014/main" id="{AF106ACA-5E57-4550-815F-F0AE881E8F5B}"/>
              </a:ext>
            </a:extLst>
          </p:cNvPr>
          <p:cNvSpPr/>
          <p:nvPr/>
        </p:nvSpPr>
        <p:spPr>
          <a:xfrm>
            <a:off x="5685514" y="3707615"/>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echseck 19">
            <a:extLst>
              <a:ext uri="{FF2B5EF4-FFF2-40B4-BE49-F238E27FC236}">
                <a16:creationId xmlns:a16="http://schemas.microsoft.com/office/drawing/2014/main" id="{610E519D-6AB6-4A06-848F-062B438EA22D}"/>
              </a:ext>
            </a:extLst>
          </p:cNvPr>
          <p:cNvSpPr/>
          <p:nvPr/>
        </p:nvSpPr>
        <p:spPr>
          <a:xfrm>
            <a:off x="7458352" y="2676469"/>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fik 20">
            <a:extLst>
              <a:ext uri="{FF2B5EF4-FFF2-40B4-BE49-F238E27FC236}">
                <a16:creationId xmlns:a16="http://schemas.microsoft.com/office/drawing/2014/main" id="{23AA48EF-68A1-4EA2-A483-91EAF8B95ACF}"/>
              </a:ext>
            </a:extLst>
          </p:cNvPr>
          <p:cNvPicPr>
            <a:picLocks noChangeAspect="1"/>
          </p:cNvPicPr>
          <p:nvPr/>
        </p:nvPicPr>
        <p:blipFill>
          <a:blip r:embed="rId3"/>
          <a:stretch>
            <a:fillRect/>
          </a:stretch>
        </p:blipFill>
        <p:spPr>
          <a:xfrm>
            <a:off x="9229513" y="3726135"/>
            <a:ext cx="2304488" cy="2048434"/>
          </a:xfrm>
          <a:prstGeom prst="rect">
            <a:avLst/>
          </a:prstGeom>
        </p:spPr>
      </p:pic>
      <p:pic>
        <p:nvPicPr>
          <p:cNvPr id="22" name="Grafik 21">
            <a:extLst>
              <a:ext uri="{FF2B5EF4-FFF2-40B4-BE49-F238E27FC236}">
                <a16:creationId xmlns:a16="http://schemas.microsoft.com/office/drawing/2014/main" id="{A84556A4-15DA-4B54-9D4D-7212FE4FF40B}"/>
              </a:ext>
            </a:extLst>
          </p:cNvPr>
          <p:cNvPicPr>
            <a:picLocks noChangeAspect="1"/>
          </p:cNvPicPr>
          <p:nvPr/>
        </p:nvPicPr>
        <p:blipFill>
          <a:blip r:embed="rId3"/>
          <a:stretch>
            <a:fillRect/>
          </a:stretch>
        </p:blipFill>
        <p:spPr>
          <a:xfrm>
            <a:off x="10972198" y="2696083"/>
            <a:ext cx="2304488" cy="2048434"/>
          </a:xfrm>
          <a:prstGeom prst="rect">
            <a:avLst/>
          </a:prstGeom>
        </p:spPr>
      </p:pic>
      <p:sp>
        <p:nvSpPr>
          <p:cNvPr id="23" name="Sechseck 22">
            <a:extLst>
              <a:ext uri="{FF2B5EF4-FFF2-40B4-BE49-F238E27FC236}">
                <a16:creationId xmlns:a16="http://schemas.microsoft.com/office/drawing/2014/main" id="{5F741A54-BA17-4F60-B620-163DFA478E0C}"/>
              </a:ext>
            </a:extLst>
          </p:cNvPr>
          <p:cNvSpPr/>
          <p:nvPr/>
        </p:nvSpPr>
        <p:spPr>
          <a:xfrm>
            <a:off x="-1439453" y="1730067"/>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Sechseck 23">
            <a:extLst>
              <a:ext uri="{FF2B5EF4-FFF2-40B4-BE49-F238E27FC236}">
                <a16:creationId xmlns:a16="http://schemas.microsoft.com/office/drawing/2014/main" id="{3E7FEE24-BD6F-4949-8857-13D0FD1AF4E0}"/>
              </a:ext>
            </a:extLst>
          </p:cNvPr>
          <p:cNvSpPr/>
          <p:nvPr/>
        </p:nvSpPr>
        <p:spPr>
          <a:xfrm>
            <a:off x="333385" y="696297"/>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echseck 24">
            <a:extLst>
              <a:ext uri="{FF2B5EF4-FFF2-40B4-BE49-F238E27FC236}">
                <a16:creationId xmlns:a16="http://schemas.microsoft.com/office/drawing/2014/main" id="{9C21253A-10A3-4064-9D1A-06BEBE783B50}"/>
              </a:ext>
            </a:extLst>
          </p:cNvPr>
          <p:cNvSpPr/>
          <p:nvPr/>
        </p:nvSpPr>
        <p:spPr>
          <a:xfrm>
            <a:off x="2104546" y="1718981"/>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Sechseck 25">
            <a:extLst>
              <a:ext uri="{FF2B5EF4-FFF2-40B4-BE49-F238E27FC236}">
                <a16:creationId xmlns:a16="http://schemas.microsoft.com/office/drawing/2014/main" id="{B9C41436-F268-491B-B111-4340D75EEE72}"/>
              </a:ext>
            </a:extLst>
          </p:cNvPr>
          <p:cNvSpPr/>
          <p:nvPr/>
        </p:nvSpPr>
        <p:spPr>
          <a:xfrm>
            <a:off x="3877384" y="700307"/>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fik 26">
            <a:extLst>
              <a:ext uri="{FF2B5EF4-FFF2-40B4-BE49-F238E27FC236}">
                <a16:creationId xmlns:a16="http://schemas.microsoft.com/office/drawing/2014/main" id="{BEE88F93-C7D8-4DCC-A2C2-CFDE330AE8D3}"/>
              </a:ext>
            </a:extLst>
          </p:cNvPr>
          <p:cNvPicPr>
            <a:picLocks noChangeAspect="1"/>
          </p:cNvPicPr>
          <p:nvPr/>
        </p:nvPicPr>
        <p:blipFill>
          <a:blip r:embed="rId3"/>
          <a:stretch>
            <a:fillRect/>
          </a:stretch>
        </p:blipFill>
        <p:spPr>
          <a:xfrm>
            <a:off x="9210454" y="1699873"/>
            <a:ext cx="2304488" cy="2048434"/>
          </a:xfrm>
          <a:prstGeom prst="rect">
            <a:avLst/>
          </a:prstGeom>
        </p:spPr>
      </p:pic>
      <p:pic>
        <p:nvPicPr>
          <p:cNvPr id="28" name="Grafik 27">
            <a:extLst>
              <a:ext uri="{FF2B5EF4-FFF2-40B4-BE49-F238E27FC236}">
                <a16:creationId xmlns:a16="http://schemas.microsoft.com/office/drawing/2014/main" id="{57EA1ECB-FCEE-4EB6-8AAE-8E4D4C27F4BE}"/>
              </a:ext>
            </a:extLst>
          </p:cNvPr>
          <p:cNvPicPr>
            <a:picLocks noChangeAspect="1"/>
          </p:cNvPicPr>
          <p:nvPr/>
        </p:nvPicPr>
        <p:blipFill>
          <a:blip r:embed="rId3"/>
          <a:stretch>
            <a:fillRect/>
          </a:stretch>
        </p:blipFill>
        <p:spPr>
          <a:xfrm>
            <a:off x="10953139" y="684329"/>
            <a:ext cx="2304488" cy="2048434"/>
          </a:xfrm>
          <a:prstGeom prst="rect">
            <a:avLst/>
          </a:prstGeom>
        </p:spPr>
      </p:pic>
      <p:sp>
        <p:nvSpPr>
          <p:cNvPr id="29" name="Sechseck 28">
            <a:extLst>
              <a:ext uri="{FF2B5EF4-FFF2-40B4-BE49-F238E27FC236}">
                <a16:creationId xmlns:a16="http://schemas.microsoft.com/office/drawing/2014/main" id="{45AC6A78-559D-48F2-9B51-96D8F758318E}"/>
              </a:ext>
            </a:extLst>
          </p:cNvPr>
          <p:cNvSpPr/>
          <p:nvPr/>
        </p:nvSpPr>
        <p:spPr>
          <a:xfrm>
            <a:off x="-1420394" y="575422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Sechseck 29">
            <a:extLst>
              <a:ext uri="{FF2B5EF4-FFF2-40B4-BE49-F238E27FC236}">
                <a16:creationId xmlns:a16="http://schemas.microsoft.com/office/drawing/2014/main" id="{911FCD40-45F4-4A4D-A7D3-CB1BF214E88F}"/>
              </a:ext>
            </a:extLst>
          </p:cNvPr>
          <p:cNvSpPr/>
          <p:nvPr/>
        </p:nvSpPr>
        <p:spPr>
          <a:xfrm>
            <a:off x="352444" y="473555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Sechseck 30">
            <a:extLst>
              <a:ext uri="{FF2B5EF4-FFF2-40B4-BE49-F238E27FC236}">
                <a16:creationId xmlns:a16="http://schemas.microsoft.com/office/drawing/2014/main" id="{24194627-E895-493A-B419-FE531E649D7F}"/>
              </a:ext>
            </a:extLst>
          </p:cNvPr>
          <p:cNvSpPr/>
          <p:nvPr/>
        </p:nvSpPr>
        <p:spPr>
          <a:xfrm>
            <a:off x="2123605" y="5758234"/>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Sechseck 31">
            <a:extLst>
              <a:ext uri="{FF2B5EF4-FFF2-40B4-BE49-F238E27FC236}">
                <a16:creationId xmlns:a16="http://schemas.microsoft.com/office/drawing/2014/main" id="{78F4EC0E-852D-4A44-9651-C11638DB4240}"/>
              </a:ext>
            </a:extLst>
          </p:cNvPr>
          <p:cNvSpPr/>
          <p:nvPr/>
        </p:nvSpPr>
        <p:spPr>
          <a:xfrm>
            <a:off x="3905704" y="4739560"/>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Sechseck 32">
            <a:extLst>
              <a:ext uri="{FF2B5EF4-FFF2-40B4-BE49-F238E27FC236}">
                <a16:creationId xmlns:a16="http://schemas.microsoft.com/office/drawing/2014/main" id="{48B22503-83D8-4875-B1E2-E85936575881}"/>
              </a:ext>
            </a:extLst>
          </p:cNvPr>
          <p:cNvSpPr/>
          <p:nvPr/>
        </p:nvSpPr>
        <p:spPr>
          <a:xfrm>
            <a:off x="5709546" y="571615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fik 33">
            <a:extLst>
              <a:ext uri="{FF2B5EF4-FFF2-40B4-BE49-F238E27FC236}">
                <a16:creationId xmlns:a16="http://schemas.microsoft.com/office/drawing/2014/main" id="{0FBB870A-BD53-4315-9F6C-084C112DD4E1}"/>
              </a:ext>
            </a:extLst>
          </p:cNvPr>
          <p:cNvPicPr>
            <a:picLocks noChangeAspect="1"/>
          </p:cNvPicPr>
          <p:nvPr/>
        </p:nvPicPr>
        <p:blipFill>
          <a:blip r:embed="rId3"/>
          <a:stretch>
            <a:fillRect/>
          </a:stretch>
        </p:blipFill>
        <p:spPr>
          <a:xfrm>
            <a:off x="9229513" y="5739126"/>
            <a:ext cx="2304488" cy="2048434"/>
          </a:xfrm>
          <a:prstGeom prst="rect">
            <a:avLst/>
          </a:prstGeom>
        </p:spPr>
      </p:pic>
      <p:pic>
        <p:nvPicPr>
          <p:cNvPr id="35" name="Grafik 34">
            <a:extLst>
              <a:ext uri="{FF2B5EF4-FFF2-40B4-BE49-F238E27FC236}">
                <a16:creationId xmlns:a16="http://schemas.microsoft.com/office/drawing/2014/main" id="{A02EE7C6-218F-4506-BA8D-4E6426EBE9CC}"/>
              </a:ext>
            </a:extLst>
          </p:cNvPr>
          <p:cNvPicPr>
            <a:picLocks noChangeAspect="1"/>
          </p:cNvPicPr>
          <p:nvPr/>
        </p:nvPicPr>
        <p:blipFill>
          <a:blip r:embed="rId3"/>
          <a:stretch>
            <a:fillRect/>
          </a:stretch>
        </p:blipFill>
        <p:spPr>
          <a:xfrm>
            <a:off x="11020261" y="4738973"/>
            <a:ext cx="2304488" cy="2048434"/>
          </a:xfrm>
          <a:prstGeom prst="rect">
            <a:avLst/>
          </a:prstGeom>
        </p:spPr>
      </p:pic>
      <p:sp>
        <p:nvSpPr>
          <p:cNvPr id="36" name="Sechseck 35">
            <a:extLst>
              <a:ext uri="{FF2B5EF4-FFF2-40B4-BE49-F238E27FC236}">
                <a16:creationId xmlns:a16="http://schemas.microsoft.com/office/drawing/2014/main" id="{0697360A-0625-49DB-A23E-58E5F57007F7}"/>
              </a:ext>
            </a:extLst>
          </p:cNvPr>
          <p:cNvSpPr/>
          <p:nvPr/>
        </p:nvSpPr>
        <p:spPr>
          <a:xfrm>
            <a:off x="352444" y="6764876"/>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Sechseck 36">
            <a:extLst>
              <a:ext uri="{FF2B5EF4-FFF2-40B4-BE49-F238E27FC236}">
                <a16:creationId xmlns:a16="http://schemas.microsoft.com/office/drawing/2014/main" id="{598C503A-8CB9-4559-BF12-A50F0086A075}"/>
              </a:ext>
            </a:extLst>
          </p:cNvPr>
          <p:cNvSpPr/>
          <p:nvPr/>
        </p:nvSpPr>
        <p:spPr>
          <a:xfrm>
            <a:off x="7482384" y="4689625"/>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Sechseck 37">
            <a:extLst>
              <a:ext uri="{FF2B5EF4-FFF2-40B4-BE49-F238E27FC236}">
                <a16:creationId xmlns:a16="http://schemas.microsoft.com/office/drawing/2014/main" id="{F430C5E5-CEC3-468C-B5D8-A43FBF9D0C00}"/>
              </a:ext>
            </a:extLst>
          </p:cNvPr>
          <p:cNvSpPr/>
          <p:nvPr/>
        </p:nvSpPr>
        <p:spPr>
          <a:xfrm>
            <a:off x="5664891" y="1686602"/>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echseck 38">
            <a:extLst>
              <a:ext uri="{FF2B5EF4-FFF2-40B4-BE49-F238E27FC236}">
                <a16:creationId xmlns:a16="http://schemas.microsoft.com/office/drawing/2014/main" id="{C01828E3-7C3C-47C1-BDB4-6F0AC8A0761A}"/>
              </a:ext>
            </a:extLst>
          </p:cNvPr>
          <p:cNvSpPr/>
          <p:nvPr/>
        </p:nvSpPr>
        <p:spPr>
          <a:xfrm>
            <a:off x="7447258" y="667928"/>
            <a:ext cx="2277980" cy="20373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6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3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2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7" grpId="0" animBg="1"/>
      <p:bldP spid="18" grpId="0" animBg="1"/>
      <p:bldP spid="19" grpId="0" animBg="1"/>
      <p:bldP spid="20" grpId="0" animBg="1"/>
      <p:bldP spid="24" grpId="0" animBg="1"/>
      <p:bldP spid="25" grpId="0" animBg="1"/>
      <p:bldP spid="26" grpId="0" animBg="1"/>
      <p:bldP spid="29" grpId="0" animBg="1"/>
      <p:bldP spid="30" grpId="0" animBg="1"/>
      <p:bldP spid="31" grpId="0" animBg="1"/>
      <p:bldP spid="32" grpId="0" animBg="1"/>
      <p:bldP spid="33" grpId="0" animBg="1"/>
      <p:bldP spid="37" grpId="0" animBg="1"/>
      <p:bldP spid="38" grpId="0" animBg="1"/>
      <p:bldP spid="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C06A3-4DFF-4719-9561-96CBF3862062}"/>
              </a:ext>
            </a:extLst>
          </p:cNvPr>
          <p:cNvSpPr>
            <a:spLocks noGrp="1"/>
          </p:cNvSpPr>
          <p:nvPr>
            <p:ph type="title"/>
          </p:nvPr>
        </p:nvSpPr>
        <p:spPr/>
        <p:txBody>
          <a:bodyPr/>
          <a:lstStyle/>
          <a:p>
            <a:r>
              <a:rPr lang="de-DE" dirty="0"/>
              <a:t>Finde den Be-</a:t>
            </a:r>
            <a:r>
              <a:rPr lang="de-DE" dirty="0" err="1"/>
              <a:t>Gif</a:t>
            </a:r>
            <a:br>
              <a:rPr lang="de-DE" dirty="0"/>
            </a:br>
            <a:r>
              <a:rPr lang="de-DE" dirty="0"/>
              <a:t>Schnelligkeit zählt </a:t>
            </a:r>
          </a:p>
        </p:txBody>
      </p:sp>
      <p:pic>
        <p:nvPicPr>
          <p:cNvPr id="5" name="Inhaltsplatzhalter 4" descr="Bild">
            <a:extLst>
              <a:ext uri="{FF2B5EF4-FFF2-40B4-BE49-F238E27FC236}">
                <a16:creationId xmlns:a16="http://schemas.microsoft.com/office/drawing/2014/main" id="{301A4340-1D41-46CF-A4FD-37CC4D839081}"/>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8816" y="347319"/>
            <a:ext cx="914400" cy="914400"/>
          </a:xfrm>
        </p:spPr>
      </p:pic>
      <p:pic>
        <p:nvPicPr>
          <p:cNvPr id="6" name="WhatsApp Video 2022-07-06 at 11.23.01">
            <a:hlinkClick r:id="" action="ppaction://media"/>
            <a:extLst>
              <a:ext uri="{FF2B5EF4-FFF2-40B4-BE49-F238E27FC236}">
                <a16:creationId xmlns:a16="http://schemas.microsoft.com/office/drawing/2014/main" id="{1DCE4C1D-B03A-4D24-A1B6-E5CD3BC0EAB0}"/>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451579" y="2562225"/>
            <a:ext cx="3048000" cy="1733550"/>
          </a:xfrm>
          <a:prstGeom prst="rect">
            <a:avLst/>
          </a:prstGeom>
        </p:spPr>
      </p:pic>
      <p:pic>
        <p:nvPicPr>
          <p:cNvPr id="7" name="WhatsApp Video 2022-07-06 at 11.23.44">
            <a:hlinkClick r:id="" action="ppaction://media"/>
            <a:extLst>
              <a:ext uri="{FF2B5EF4-FFF2-40B4-BE49-F238E27FC236}">
                <a16:creationId xmlns:a16="http://schemas.microsoft.com/office/drawing/2014/main" id="{09BAA1A5-DBBB-4E28-8AF4-E7DB5D346A29}"/>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6953250" y="2562225"/>
            <a:ext cx="3048000" cy="2057400"/>
          </a:xfrm>
          <a:prstGeom prst="rect">
            <a:avLst/>
          </a:prstGeom>
        </p:spPr>
      </p:pic>
    </p:spTree>
    <p:extLst>
      <p:ext uri="{BB962C8B-B14F-4D97-AF65-F5344CB8AC3E}">
        <p14:creationId xmlns:p14="http://schemas.microsoft.com/office/powerpoint/2010/main" val="35331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C06A3-4DFF-4719-9561-96CBF3862062}"/>
              </a:ext>
            </a:extLst>
          </p:cNvPr>
          <p:cNvSpPr>
            <a:spLocks noGrp="1"/>
          </p:cNvSpPr>
          <p:nvPr>
            <p:ph type="title"/>
          </p:nvPr>
        </p:nvSpPr>
        <p:spPr/>
        <p:txBody>
          <a:bodyPr/>
          <a:lstStyle/>
          <a:p>
            <a:r>
              <a:rPr lang="de-DE"/>
              <a:t>Finde den Be-</a:t>
            </a:r>
            <a:r>
              <a:rPr lang="de-DE" err="1"/>
              <a:t>Gif</a:t>
            </a:r>
            <a:r>
              <a:rPr lang="de-DE"/>
              <a:t> </a:t>
            </a:r>
          </a:p>
        </p:txBody>
      </p:sp>
      <p:pic>
        <p:nvPicPr>
          <p:cNvPr id="5" name="Inhaltsplatzhalter 4" descr="Bild">
            <a:extLst>
              <a:ext uri="{FF2B5EF4-FFF2-40B4-BE49-F238E27FC236}">
                <a16:creationId xmlns:a16="http://schemas.microsoft.com/office/drawing/2014/main" id="{301A4340-1D41-46CF-A4FD-37CC4D839081}"/>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625604"/>
            <a:ext cx="914400" cy="914400"/>
          </a:xfrm>
        </p:spPr>
      </p:pic>
      <p:pic>
        <p:nvPicPr>
          <p:cNvPr id="4" name="WhatsApp Video 2022-07-06 at 11.25.18">
            <a:hlinkClick r:id="" action="ppaction://media"/>
            <a:extLst>
              <a:ext uri="{FF2B5EF4-FFF2-40B4-BE49-F238E27FC236}">
                <a16:creationId xmlns:a16="http://schemas.microsoft.com/office/drawing/2014/main" id="{792B890F-24B7-4DE9-A93B-97E29AC50B1D}"/>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400800" y="2314575"/>
            <a:ext cx="4527176" cy="1924050"/>
          </a:xfrm>
          <a:prstGeom prst="rect">
            <a:avLst/>
          </a:prstGeom>
        </p:spPr>
      </p:pic>
      <p:pic>
        <p:nvPicPr>
          <p:cNvPr id="8" name="WhatsApp Video 2022-07-06 at 11.32.41">
            <a:hlinkClick r:id="" action="ppaction://media"/>
            <a:extLst>
              <a:ext uri="{FF2B5EF4-FFF2-40B4-BE49-F238E27FC236}">
                <a16:creationId xmlns:a16="http://schemas.microsoft.com/office/drawing/2014/main" id="{909F0C40-A3BC-40F3-89A0-E87EE37C0A4E}"/>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1451579" y="2390775"/>
            <a:ext cx="3572510" cy="1847850"/>
          </a:xfrm>
          <a:prstGeom prst="rect">
            <a:avLst/>
          </a:prstGeom>
        </p:spPr>
      </p:pic>
    </p:spTree>
    <p:extLst>
      <p:ext uri="{BB962C8B-B14F-4D97-AF65-F5344CB8AC3E}">
        <p14:creationId xmlns:p14="http://schemas.microsoft.com/office/powerpoint/2010/main" val="25692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dirty="0"/>
              <a:t>Die faulen fünf</a:t>
            </a:r>
            <a:br>
              <a:rPr lang="de-DE" dirty="0"/>
            </a:br>
            <a:r>
              <a:rPr lang="de-DE" dirty="0"/>
              <a:t>Die richtige Antwort zählt</a:t>
            </a:r>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fontScale="92500" lnSpcReduction="10000"/>
          </a:bodyPr>
          <a:lstStyle/>
          <a:p>
            <a:pPr marL="0" indent="0">
              <a:buNone/>
            </a:pPr>
            <a:r>
              <a:rPr lang="de-DE" sz="2800" dirty="0">
                <a:ea typeface="+mn-lt"/>
                <a:cs typeface="+mn-lt"/>
              </a:rPr>
              <a:t>Beispiel: Wieso ist …</a:t>
            </a:r>
          </a:p>
          <a:p>
            <a:pPr marL="0" indent="0">
              <a:buNone/>
            </a:pPr>
            <a:r>
              <a:rPr lang="de-DE" sz="2800" dirty="0">
                <a:ea typeface="+mn-lt"/>
                <a:cs typeface="+mn-lt"/>
              </a:rPr>
              <a:t>Wer braucht …</a:t>
            </a:r>
          </a:p>
          <a:p>
            <a:pPr marL="0" indent="0">
              <a:buNone/>
            </a:pPr>
            <a:r>
              <a:rPr lang="de-DE" sz="2800" dirty="0">
                <a:ea typeface="+mn-lt"/>
                <a:cs typeface="+mn-lt"/>
              </a:rPr>
              <a:t>Wie viele …</a:t>
            </a:r>
          </a:p>
          <a:p>
            <a:pPr marL="0" indent="0">
              <a:buNone/>
            </a:pPr>
            <a:r>
              <a:rPr lang="de-DE" sz="2800" dirty="0"/>
              <a:t>Wo ist ... </a:t>
            </a:r>
          </a:p>
          <a:p>
            <a:pPr marL="0" indent="0">
              <a:buNone/>
            </a:pPr>
            <a:r>
              <a:rPr lang="de-DE" sz="2800" dirty="0"/>
              <a:t>Was kann …</a:t>
            </a:r>
          </a:p>
          <a:p>
            <a:pPr marL="0" indent="0">
              <a:buNone/>
            </a:pPr>
            <a:r>
              <a:rPr lang="de-DE" sz="2800" dirty="0"/>
              <a:t>Wann hat ... </a:t>
            </a:r>
          </a:p>
        </p:txBody>
      </p:sp>
      <p:pic>
        <p:nvPicPr>
          <p:cNvPr id="5" name="Grafik 4" descr="Zwinkerndes Gesicht ohne Füllung">
            <a:extLst>
              <a:ext uri="{FF2B5EF4-FFF2-40B4-BE49-F238E27FC236}">
                <a16:creationId xmlns:a16="http://schemas.microsoft.com/office/drawing/2014/main" id="{21C5186A-896A-4010-A316-C91161A700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9591" y="563143"/>
            <a:ext cx="914400" cy="914400"/>
          </a:xfrm>
          <a:prstGeom prst="rect">
            <a:avLst/>
          </a:prstGeom>
        </p:spPr>
      </p:pic>
    </p:spTree>
    <p:extLst>
      <p:ext uri="{BB962C8B-B14F-4D97-AF65-F5344CB8AC3E}">
        <p14:creationId xmlns:p14="http://schemas.microsoft.com/office/powerpoint/2010/main" val="25926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C06A3-4DFF-4719-9561-96CBF3862062}"/>
              </a:ext>
            </a:extLst>
          </p:cNvPr>
          <p:cNvSpPr>
            <a:spLocks noGrp="1"/>
          </p:cNvSpPr>
          <p:nvPr>
            <p:ph type="title"/>
          </p:nvPr>
        </p:nvSpPr>
        <p:spPr/>
        <p:txBody>
          <a:bodyPr/>
          <a:lstStyle/>
          <a:p>
            <a:r>
              <a:rPr lang="de-DE"/>
              <a:t>Finde den Be-</a:t>
            </a:r>
            <a:r>
              <a:rPr lang="de-DE" err="1"/>
              <a:t>Gif</a:t>
            </a:r>
            <a:r>
              <a:rPr lang="de-DE"/>
              <a:t> </a:t>
            </a:r>
          </a:p>
        </p:txBody>
      </p:sp>
      <p:pic>
        <p:nvPicPr>
          <p:cNvPr id="5" name="Inhaltsplatzhalter 4" descr="Bild">
            <a:extLst>
              <a:ext uri="{FF2B5EF4-FFF2-40B4-BE49-F238E27FC236}">
                <a16:creationId xmlns:a16="http://schemas.microsoft.com/office/drawing/2014/main" id="{301A4340-1D41-46CF-A4FD-37CC4D839081}"/>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625604"/>
            <a:ext cx="914400" cy="914400"/>
          </a:xfrm>
        </p:spPr>
      </p:pic>
      <p:pic>
        <p:nvPicPr>
          <p:cNvPr id="3" name="WhatsApp Video 2022-07-06 at 11.27.35">
            <a:hlinkClick r:id="" action="ppaction://media"/>
            <a:extLst>
              <a:ext uri="{FF2B5EF4-FFF2-40B4-BE49-F238E27FC236}">
                <a16:creationId xmlns:a16="http://schemas.microsoft.com/office/drawing/2014/main" id="{CBE521E7-3201-4ABF-A789-167ACA01B847}"/>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451579" y="2314575"/>
            <a:ext cx="1701196" cy="2931848"/>
          </a:xfrm>
          <a:prstGeom prst="rect">
            <a:avLst/>
          </a:prstGeom>
        </p:spPr>
      </p:pic>
      <p:pic>
        <p:nvPicPr>
          <p:cNvPr id="6" name="WhatsApp Video 2022-07-06 at 11.27.50">
            <a:hlinkClick r:id="" action="ppaction://media"/>
            <a:extLst>
              <a:ext uri="{FF2B5EF4-FFF2-40B4-BE49-F238E27FC236}">
                <a16:creationId xmlns:a16="http://schemas.microsoft.com/office/drawing/2014/main" id="{D32720AA-EE81-4BE9-A35F-7D92B5E13A12}"/>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6372224" y="2167960"/>
            <a:ext cx="1819275" cy="3225078"/>
          </a:xfrm>
          <a:prstGeom prst="rect">
            <a:avLst/>
          </a:prstGeom>
        </p:spPr>
      </p:pic>
    </p:spTree>
    <p:extLst>
      <p:ext uri="{BB962C8B-B14F-4D97-AF65-F5344CB8AC3E}">
        <p14:creationId xmlns:p14="http://schemas.microsoft.com/office/powerpoint/2010/main" val="14066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C06A3-4DFF-4719-9561-96CBF3862062}"/>
              </a:ext>
            </a:extLst>
          </p:cNvPr>
          <p:cNvSpPr>
            <a:spLocks noGrp="1"/>
          </p:cNvSpPr>
          <p:nvPr>
            <p:ph type="title"/>
          </p:nvPr>
        </p:nvSpPr>
        <p:spPr/>
        <p:txBody>
          <a:bodyPr/>
          <a:lstStyle/>
          <a:p>
            <a:r>
              <a:rPr lang="de-DE"/>
              <a:t>Finde den Be-</a:t>
            </a:r>
            <a:r>
              <a:rPr lang="de-DE" err="1"/>
              <a:t>Gif</a:t>
            </a:r>
            <a:r>
              <a:rPr lang="de-DE"/>
              <a:t> </a:t>
            </a:r>
          </a:p>
        </p:txBody>
      </p:sp>
      <p:pic>
        <p:nvPicPr>
          <p:cNvPr id="5" name="Inhaltsplatzhalter 4" descr="Bild">
            <a:extLst>
              <a:ext uri="{FF2B5EF4-FFF2-40B4-BE49-F238E27FC236}">
                <a16:creationId xmlns:a16="http://schemas.microsoft.com/office/drawing/2014/main" id="{301A4340-1D41-46CF-A4FD-37CC4D839081}"/>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625604"/>
            <a:ext cx="914400" cy="914400"/>
          </a:xfrm>
        </p:spPr>
      </p:pic>
      <p:pic>
        <p:nvPicPr>
          <p:cNvPr id="4" name="WhatsApp Video 2022-07-06 at 11.26.27">
            <a:hlinkClick r:id="" action="ppaction://media"/>
            <a:extLst>
              <a:ext uri="{FF2B5EF4-FFF2-40B4-BE49-F238E27FC236}">
                <a16:creationId xmlns:a16="http://schemas.microsoft.com/office/drawing/2014/main" id="{09DBDC9B-D771-4F43-93DD-A2E2D0BF43DF}"/>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451579" y="2447924"/>
            <a:ext cx="2858294" cy="2638425"/>
          </a:xfrm>
          <a:prstGeom prst="rect">
            <a:avLst/>
          </a:prstGeom>
        </p:spPr>
      </p:pic>
      <p:pic>
        <p:nvPicPr>
          <p:cNvPr id="7" name="WhatsApp Video 2022-07-06 at 11.26.51">
            <a:hlinkClick r:id="" action="ppaction://media"/>
            <a:extLst>
              <a:ext uri="{FF2B5EF4-FFF2-40B4-BE49-F238E27FC236}">
                <a16:creationId xmlns:a16="http://schemas.microsoft.com/office/drawing/2014/main" id="{2821749A-1CFD-4C32-9134-9DB39D72F936}"/>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6358129" y="2447924"/>
            <a:ext cx="3048000" cy="1714500"/>
          </a:xfrm>
          <a:prstGeom prst="rect">
            <a:avLst/>
          </a:prstGeom>
        </p:spPr>
      </p:pic>
    </p:spTree>
    <p:extLst>
      <p:ext uri="{BB962C8B-B14F-4D97-AF65-F5344CB8AC3E}">
        <p14:creationId xmlns:p14="http://schemas.microsoft.com/office/powerpoint/2010/main" val="5011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37F10-7AB4-45B9-A07B-91052B819EA2}"/>
              </a:ext>
            </a:extLst>
          </p:cNvPr>
          <p:cNvSpPr>
            <a:spLocks noGrp="1"/>
          </p:cNvSpPr>
          <p:nvPr>
            <p:ph type="title"/>
          </p:nvPr>
        </p:nvSpPr>
        <p:spPr/>
        <p:txBody>
          <a:bodyPr/>
          <a:lstStyle/>
          <a:p>
            <a:r>
              <a:rPr lang="de-DE" dirty="0"/>
              <a:t>Wie viele Buchstaben</a:t>
            </a:r>
            <a:br>
              <a:rPr lang="de-DE" dirty="0"/>
            </a:br>
            <a:r>
              <a:rPr lang="de-DE" dirty="0"/>
              <a:t>Die richtige Antwort zählt</a:t>
            </a:r>
          </a:p>
        </p:txBody>
      </p:sp>
      <p:sp>
        <p:nvSpPr>
          <p:cNvPr id="3" name="Textfeld 2">
            <a:extLst>
              <a:ext uri="{FF2B5EF4-FFF2-40B4-BE49-F238E27FC236}">
                <a16:creationId xmlns:a16="http://schemas.microsoft.com/office/drawing/2014/main" id="{7F9BE648-BAFE-4948-8F9F-D3925DF0532C}"/>
              </a:ext>
            </a:extLst>
          </p:cNvPr>
          <p:cNvSpPr txBox="1"/>
          <p:nvPr/>
        </p:nvSpPr>
        <p:spPr>
          <a:xfrm>
            <a:off x="1451579" y="2198688"/>
            <a:ext cx="761622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t>Wie viele Buchstaben hat dieses Wort?</a:t>
            </a:r>
          </a:p>
          <a:p>
            <a:endParaRPr lang="de-DE" sz="2000" dirty="0"/>
          </a:p>
          <a:p>
            <a:pPr marL="342900" indent="-342900">
              <a:buAutoNum type="arabicPeriod"/>
            </a:pPr>
            <a:r>
              <a:rPr lang="de-DE" dirty="0"/>
              <a:t>Rindfleischetikettierungsüberwachungsaufgabenübertragungsgesetz </a:t>
            </a:r>
          </a:p>
          <a:p>
            <a:r>
              <a:rPr lang="de-DE" dirty="0"/>
              <a:t>	63 </a:t>
            </a:r>
          </a:p>
          <a:p>
            <a:r>
              <a:rPr lang="de-DE" dirty="0"/>
              <a:t>2. Aufmerksamkeitsdefizit-Hyperaktivitätsstörung </a:t>
            </a:r>
          </a:p>
          <a:p>
            <a:r>
              <a:rPr lang="de-DE" dirty="0"/>
              <a:t>	44 </a:t>
            </a:r>
          </a:p>
          <a:p>
            <a:r>
              <a:rPr lang="de-DE" dirty="0"/>
              <a:t>3. Bundesausbildungsförderungsgesetz </a:t>
            </a:r>
          </a:p>
          <a:p>
            <a:r>
              <a:rPr lang="de-DE" dirty="0"/>
              <a:t>	33 </a:t>
            </a:r>
          </a:p>
          <a:p>
            <a:pPr marL="342900" indent="-342900">
              <a:buAutoNum type="arabicPeriod" startAt="4"/>
            </a:pPr>
            <a:r>
              <a:rPr lang="de-DE" dirty="0" err="1"/>
              <a:t>Vermögenszuordnungszuständigkeitsübertragungsverordnung</a:t>
            </a:r>
            <a:r>
              <a:rPr lang="de-DE" dirty="0"/>
              <a:t> </a:t>
            </a:r>
          </a:p>
          <a:p>
            <a:r>
              <a:rPr lang="de-DE" dirty="0"/>
              <a:t>	55</a:t>
            </a:r>
          </a:p>
          <a:p>
            <a:r>
              <a:rPr lang="de-DE" dirty="0"/>
              <a:t>5. Elektrizitätswirtschaftsorganisationsgesetz </a:t>
            </a:r>
          </a:p>
          <a:p>
            <a:r>
              <a:rPr lang="de-DE" dirty="0"/>
              <a:t>	43</a:t>
            </a:r>
          </a:p>
        </p:txBody>
      </p:sp>
    </p:spTree>
    <p:extLst>
      <p:ext uri="{BB962C8B-B14F-4D97-AF65-F5344CB8AC3E}">
        <p14:creationId xmlns:p14="http://schemas.microsoft.com/office/powerpoint/2010/main" val="385508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4C2A6-F78E-44E8-BEF5-64FA5621FC11}"/>
              </a:ext>
            </a:extLst>
          </p:cNvPr>
          <p:cNvSpPr>
            <a:spLocks noGrp="1"/>
          </p:cNvSpPr>
          <p:nvPr>
            <p:ph type="title"/>
          </p:nvPr>
        </p:nvSpPr>
        <p:spPr/>
        <p:txBody>
          <a:bodyPr/>
          <a:lstStyle/>
          <a:p>
            <a:r>
              <a:rPr lang="de-DE"/>
              <a:t>Work in </a:t>
            </a:r>
            <a:r>
              <a:rPr lang="de-DE" err="1"/>
              <a:t>Process</a:t>
            </a:r>
            <a:r>
              <a:rPr lang="de-DE"/>
              <a:t>… </a:t>
            </a:r>
          </a:p>
        </p:txBody>
      </p:sp>
      <p:pic>
        <p:nvPicPr>
          <p:cNvPr id="5" name="Inhaltsplatzhalter 4" descr="Sanduhr">
            <a:extLst>
              <a:ext uri="{FF2B5EF4-FFF2-40B4-BE49-F238E27FC236}">
                <a16:creationId xmlns:a16="http://schemas.microsoft.com/office/drawing/2014/main" id="{AE859030-C09E-4021-AFE4-03A172A4307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954" y="668560"/>
            <a:ext cx="914400" cy="914400"/>
          </a:xfrm>
        </p:spPr>
      </p:pic>
    </p:spTree>
    <p:extLst>
      <p:ext uri="{BB962C8B-B14F-4D97-AF65-F5344CB8AC3E}">
        <p14:creationId xmlns:p14="http://schemas.microsoft.com/office/powerpoint/2010/main" val="414784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B24AA-320E-4D06-950E-EA548CE29A5A}"/>
              </a:ext>
            </a:extLst>
          </p:cNvPr>
          <p:cNvSpPr>
            <a:spLocks noGrp="1"/>
          </p:cNvSpPr>
          <p:nvPr>
            <p:ph type="title"/>
          </p:nvPr>
        </p:nvSpPr>
        <p:spPr/>
        <p:txBody>
          <a:bodyPr/>
          <a:lstStyle/>
          <a:p>
            <a:r>
              <a:rPr lang="de-DE"/>
              <a:t>Der Punktestand </a:t>
            </a:r>
            <a:br>
              <a:rPr lang="de-DE"/>
            </a:br>
            <a:endParaRPr lang="de-DE"/>
          </a:p>
        </p:txBody>
      </p:sp>
      <p:pic>
        <p:nvPicPr>
          <p:cNvPr id="7" name="Grafik 6" descr="Trophäe">
            <a:extLst>
              <a:ext uri="{FF2B5EF4-FFF2-40B4-BE49-F238E27FC236}">
                <a16:creationId xmlns:a16="http://schemas.microsoft.com/office/drawing/2014/main" id="{FF42E083-A88B-49F2-AE4C-1DE2F75BF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642541"/>
            <a:ext cx="914400" cy="914400"/>
          </a:xfrm>
          <a:prstGeom prst="rect">
            <a:avLst/>
          </a:prstGeom>
        </p:spPr>
      </p:pic>
      <p:sp>
        <p:nvSpPr>
          <p:cNvPr id="6" name="Textfeld 5">
            <a:extLst>
              <a:ext uri="{FF2B5EF4-FFF2-40B4-BE49-F238E27FC236}">
                <a16:creationId xmlns:a16="http://schemas.microsoft.com/office/drawing/2014/main" id="{491836ED-A49E-4F7A-ADCF-E304BA6A4EDE}"/>
              </a:ext>
            </a:extLst>
          </p:cNvPr>
          <p:cNvSpPr txBox="1"/>
          <p:nvPr/>
        </p:nvSpPr>
        <p:spPr>
          <a:xfrm>
            <a:off x="1527744" y="188016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a:t>Platz 1</a:t>
            </a:r>
          </a:p>
        </p:txBody>
      </p:sp>
      <p:sp>
        <p:nvSpPr>
          <p:cNvPr id="8" name="Textfeld 7">
            <a:extLst>
              <a:ext uri="{FF2B5EF4-FFF2-40B4-BE49-F238E27FC236}">
                <a16:creationId xmlns:a16="http://schemas.microsoft.com/office/drawing/2014/main" id="{9831E383-B07F-4BF6-A11A-EDDC306ACD1E}"/>
              </a:ext>
            </a:extLst>
          </p:cNvPr>
          <p:cNvSpPr txBox="1"/>
          <p:nvPr/>
        </p:nvSpPr>
        <p:spPr>
          <a:xfrm>
            <a:off x="1525586" y="247749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a:t>Platz 2</a:t>
            </a:r>
          </a:p>
        </p:txBody>
      </p:sp>
      <p:sp>
        <p:nvSpPr>
          <p:cNvPr id="9" name="Textfeld 8">
            <a:extLst>
              <a:ext uri="{FF2B5EF4-FFF2-40B4-BE49-F238E27FC236}">
                <a16:creationId xmlns:a16="http://schemas.microsoft.com/office/drawing/2014/main" id="{4493165A-881D-44BB-AC98-F4DBEF4AAA00}"/>
              </a:ext>
            </a:extLst>
          </p:cNvPr>
          <p:cNvSpPr txBox="1"/>
          <p:nvPr/>
        </p:nvSpPr>
        <p:spPr>
          <a:xfrm>
            <a:off x="1533268" y="30318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a:t>Platz 3</a:t>
            </a:r>
          </a:p>
        </p:txBody>
      </p:sp>
      <p:sp>
        <p:nvSpPr>
          <p:cNvPr id="10" name="Textfeld 9">
            <a:extLst>
              <a:ext uri="{FF2B5EF4-FFF2-40B4-BE49-F238E27FC236}">
                <a16:creationId xmlns:a16="http://schemas.microsoft.com/office/drawing/2014/main" id="{6BE97422-8128-4324-869E-A13D4FDDAA5D}"/>
              </a:ext>
            </a:extLst>
          </p:cNvPr>
          <p:cNvSpPr txBox="1"/>
          <p:nvPr/>
        </p:nvSpPr>
        <p:spPr>
          <a:xfrm>
            <a:off x="1525586" y="359880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a:t>Platz 4</a:t>
            </a:r>
          </a:p>
        </p:txBody>
      </p:sp>
      <p:sp>
        <p:nvSpPr>
          <p:cNvPr id="11" name="Textfeld 10">
            <a:extLst>
              <a:ext uri="{FF2B5EF4-FFF2-40B4-BE49-F238E27FC236}">
                <a16:creationId xmlns:a16="http://schemas.microsoft.com/office/drawing/2014/main" id="{5DB73EBF-60DB-4C33-97A1-010C436C53E4}"/>
              </a:ext>
            </a:extLst>
          </p:cNvPr>
          <p:cNvSpPr txBox="1"/>
          <p:nvPr/>
        </p:nvSpPr>
        <p:spPr>
          <a:xfrm>
            <a:off x="1525586" y="4201423"/>
            <a:ext cx="27432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a:t>Platz 5</a:t>
            </a:r>
          </a:p>
          <a:p>
            <a:endParaRPr lang="de-DE"/>
          </a:p>
        </p:txBody>
      </p:sp>
    </p:spTree>
    <p:extLst>
      <p:ext uri="{BB962C8B-B14F-4D97-AF65-F5344CB8AC3E}">
        <p14:creationId xmlns:p14="http://schemas.microsoft.com/office/powerpoint/2010/main" val="185529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E6ABF-96EE-4535-8DE1-675C1120C192}"/>
              </a:ext>
            </a:extLst>
          </p:cNvPr>
          <p:cNvSpPr>
            <a:spLocks noGrp="1"/>
          </p:cNvSpPr>
          <p:nvPr>
            <p:ph type="title"/>
          </p:nvPr>
        </p:nvSpPr>
        <p:spPr/>
        <p:txBody>
          <a:bodyPr/>
          <a:lstStyle/>
          <a:p>
            <a:r>
              <a:rPr lang="de-DE"/>
              <a:t>Das Gewinner Team…</a:t>
            </a:r>
          </a:p>
        </p:txBody>
      </p:sp>
      <p:sp>
        <p:nvSpPr>
          <p:cNvPr id="5" name="Textfeld 4">
            <a:extLst>
              <a:ext uri="{FF2B5EF4-FFF2-40B4-BE49-F238E27FC236}">
                <a16:creationId xmlns:a16="http://schemas.microsoft.com/office/drawing/2014/main" id="{699513C0-AF1F-42D8-A24A-68929070EB4B}"/>
              </a:ext>
            </a:extLst>
          </p:cNvPr>
          <p:cNvSpPr txBox="1"/>
          <p:nvPr/>
        </p:nvSpPr>
        <p:spPr>
          <a:xfrm>
            <a:off x="1448606" y="1718919"/>
            <a:ext cx="5058520" cy="4401205"/>
          </a:xfrm>
          <a:prstGeom prst="rect">
            <a:avLst/>
          </a:prstGeom>
          <a:noFill/>
        </p:spPr>
        <p:txBody>
          <a:bodyPr wrap="square" rtlCol="0">
            <a:spAutoFit/>
          </a:bodyPr>
          <a:lstStyle/>
          <a:p>
            <a:endParaRPr lang="de-DE" dirty="0"/>
          </a:p>
          <a:p>
            <a:r>
              <a:rPr lang="de-DE" sz="3200" b="1" dirty="0"/>
              <a:t>Herzlichen Glückwunsch!!!</a:t>
            </a:r>
          </a:p>
          <a:p>
            <a:endParaRPr lang="de-DE" dirty="0"/>
          </a:p>
          <a:p>
            <a:r>
              <a:rPr lang="de-DE" sz="3600" dirty="0"/>
              <a:t>Ihr erhaltet von uns einen Gutschein für ein Geschenk für gemeinsames Essen mit eurem Team.</a:t>
            </a:r>
          </a:p>
        </p:txBody>
      </p:sp>
      <p:pic>
        <p:nvPicPr>
          <p:cNvPr id="8" name="Grafik 7" descr="Verliebtes Gesicht mit einfarbiger Füllung">
            <a:extLst>
              <a:ext uri="{FF2B5EF4-FFF2-40B4-BE49-F238E27FC236}">
                <a16:creationId xmlns:a16="http://schemas.microsoft.com/office/drawing/2014/main" id="{181C97EE-2823-4022-885B-FFC82248F4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216" y="616226"/>
            <a:ext cx="914400" cy="914400"/>
          </a:xfrm>
          <a:prstGeom prst="rect">
            <a:avLst/>
          </a:prstGeom>
        </p:spPr>
      </p:pic>
      <p:pic>
        <p:nvPicPr>
          <p:cNvPr id="4" name="Grafik 3">
            <a:extLst>
              <a:ext uri="{FF2B5EF4-FFF2-40B4-BE49-F238E27FC236}">
                <a16:creationId xmlns:a16="http://schemas.microsoft.com/office/drawing/2014/main" id="{A6F6A654-3DC4-4F13-B551-BDB4F1E8D6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9600">
            <a:off x="6858304" y="2335270"/>
            <a:ext cx="4647062" cy="3168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356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normAutofit fontScale="90000"/>
          </a:bodyPr>
          <a:lstStyle/>
          <a:p>
            <a:r>
              <a:rPr lang="de-DE" dirty="0"/>
              <a:t>Unnützes Wissen</a:t>
            </a:r>
            <a:br>
              <a:rPr lang="de-DE" dirty="0"/>
            </a:br>
            <a:r>
              <a:rPr lang="de-DE" dirty="0"/>
              <a:t>Die richtige Antwort zählt</a:t>
            </a:r>
            <a:br>
              <a:rPr lang="de-DE" dirty="0"/>
            </a:br>
            <a:endParaRPr lang="de-DE" dirty="0"/>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a:bodyPr>
          <a:lstStyle/>
          <a:p>
            <a:pPr marL="0" indent="0">
              <a:buNone/>
            </a:pPr>
            <a:r>
              <a:rPr lang="de-DE" dirty="0"/>
              <a:t>Wie viel kostet ein Hund in seinem Leben dem Hundehalter?</a:t>
            </a:r>
          </a:p>
          <a:p>
            <a:pPr marL="457200" indent="-457200">
              <a:buAutoNum type="alphaUcParenR"/>
            </a:pPr>
            <a:r>
              <a:rPr lang="de-DE" dirty="0"/>
              <a:t>100 Euro   </a:t>
            </a:r>
          </a:p>
          <a:p>
            <a:pPr marL="457200" indent="-457200">
              <a:buAutoNum type="alphaUcParenR"/>
            </a:pPr>
            <a:r>
              <a:rPr lang="de-DE" dirty="0"/>
              <a:t>2000 Euro</a:t>
            </a:r>
          </a:p>
          <a:p>
            <a:pPr marL="457200" indent="-457200">
              <a:buAutoNum type="alphaUcParenR"/>
            </a:pPr>
            <a:r>
              <a:rPr lang="de-DE" dirty="0"/>
              <a:t>9000 Euro</a:t>
            </a:r>
          </a:p>
          <a:p>
            <a:pPr marL="457200" indent="-457200">
              <a:buAutoNum type="alphaUcParenR"/>
            </a:pPr>
            <a:r>
              <a:rPr lang="de-DE" dirty="0"/>
              <a:t>14000 Euro</a:t>
            </a:r>
          </a:p>
          <a:p>
            <a:pPr marL="0" indent="0">
              <a:buNone/>
            </a:pPr>
            <a:endParaRPr lang="de-DE" dirty="0"/>
          </a:p>
          <a:p>
            <a:pPr marL="0" indent="0">
              <a:buNone/>
            </a:pPr>
            <a:r>
              <a:rPr lang="de-DE" dirty="0"/>
              <a:t>Lösung: 	D) 14000 Euro</a:t>
            </a:r>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5" name="Grafik 4" descr="Gesicht mit Zunge ohne Füllung">
            <a:extLst>
              <a:ext uri="{FF2B5EF4-FFF2-40B4-BE49-F238E27FC236}">
                <a16:creationId xmlns:a16="http://schemas.microsoft.com/office/drawing/2014/main" id="{B58CDBA3-22C4-46EC-9CEB-ADDCA0C4D4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47319"/>
            <a:ext cx="914400" cy="914400"/>
          </a:xfrm>
          <a:prstGeom prst="rect">
            <a:avLst/>
          </a:prstGeom>
        </p:spPr>
      </p:pic>
    </p:spTree>
    <p:extLst>
      <p:ext uri="{BB962C8B-B14F-4D97-AF65-F5344CB8AC3E}">
        <p14:creationId xmlns:p14="http://schemas.microsoft.com/office/powerpoint/2010/main" val="18319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fontScale="77500" lnSpcReduction="20000"/>
          </a:bodyPr>
          <a:lstStyle/>
          <a:p>
            <a:pPr marL="0" indent="0">
              <a:buNone/>
            </a:pPr>
            <a:r>
              <a:rPr lang="de-DE" dirty="0"/>
              <a:t>Woher stammt das Wort „Scheißtag“?</a:t>
            </a:r>
          </a:p>
          <a:p>
            <a:pPr marL="457200" indent="-457200">
              <a:buAutoNum type="alphaUcParenR"/>
            </a:pPr>
            <a:r>
              <a:rPr lang="de-DE" dirty="0"/>
              <a:t>An dem Tag war im Mittelalter Toilettendienst.</a:t>
            </a:r>
          </a:p>
          <a:p>
            <a:pPr marL="457200" indent="-457200">
              <a:buAutoNum type="alphaUcParenR"/>
            </a:pPr>
            <a:r>
              <a:rPr lang="de-DE" dirty="0"/>
              <a:t>Königin Marie Antoinette sagte es, als sie auf dem Schafott stand.</a:t>
            </a:r>
          </a:p>
          <a:p>
            <a:pPr marL="457200" indent="-457200">
              <a:buAutoNum type="alphaUcParenR"/>
            </a:pPr>
            <a:r>
              <a:rPr lang="de-DE" dirty="0"/>
              <a:t>Knechte mussten die Arbeitszeit nachholen, die sie durch Verrichtung ihres Stuhlgangs versäumt hatten.</a:t>
            </a:r>
          </a:p>
          <a:p>
            <a:pPr marL="457200" indent="-457200">
              <a:buAutoNum type="alphaUcParenR"/>
            </a:pPr>
            <a:r>
              <a:rPr lang="de-DE" dirty="0"/>
              <a:t>Aus dem Norddeutschen: es bezeichnet den Tag, an dem das Wetter umschlägt.</a:t>
            </a:r>
          </a:p>
          <a:p>
            <a:pPr marL="457200" indent="-457200">
              <a:buAutoNum type="alphaUcParenR"/>
            </a:pPr>
            <a:endParaRPr lang="de-DE" dirty="0"/>
          </a:p>
          <a:p>
            <a:pPr marL="0" indent="0">
              <a:buNone/>
            </a:pPr>
            <a:r>
              <a:rPr lang="de-DE" dirty="0"/>
              <a:t>Lösung: 	C) An „Scheißtagen“ mussten deutsche Knechte im 19. Jahrhundert die Arbeitszeit nachholen, die sie durch Toilettengänge versäumt hatten. Es wurden 3 unbezahlte Arbeitstage berechnet. Meist wurden die „Scheißtage“ nach Ablauf des Dienstvertrages – meist nach Lichtmess oder am Ende eines jeden Jahres am 29. oder 30.12. geleistet.</a:t>
            </a:r>
          </a:p>
          <a:p>
            <a:pPr marL="0" indent="0">
              <a:buNone/>
            </a:pPr>
            <a:endParaRPr lang="de-DE"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9908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fontScale="85000" lnSpcReduction="10000"/>
          </a:bodyPr>
          <a:lstStyle/>
          <a:p>
            <a:pPr marL="0" indent="0">
              <a:buNone/>
            </a:pPr>
            <a:r>
              <a:rPr lang="de-DE" dirty="0"/>
              <a:t>Wann ist die Rede von einem </a:t>
            </a:r>
            <a:r>
              <a:rPr lang="de-DE" dirty="0" err="1"/>
              <a:t>Schlumpfineprinzip</a:t>
            </a:r>
            <a:r>
              <a:rPr lang="de-DE" dirty="0"/>
              <a:t>?</a:t>
            </a:r>
          </a:p>
          <a:p>
            <a:pPr marL="457200" indent="-457200">
              <a:buAutoNum type="alphaUcParenR"/>
            </a:pPr>
            <a:r>
              <a:rPr lang="de-DE" dirty="0"/>
              <a:t>Wenn eine Frau mehrere Verehrer hat.</a:t>
            </a:r>
          </a:p>
          <a:p>
            <a:pPr marL="457200" indent="-457200">
              <a:buAutoNum type="alphaUcParenR"/>
            </a:pPr>
            <a:r>
              <a:rPr lang="de-DE" dirty="0"/>
              <a:t>Wenn auf einem Kinoplakat nur eine Frau unter lauter Männern zu sehen ist.</a:t>
            </a:r>
          </a:p>
          <a:p>
            <a:pPr marL="457200" indent="-457200">
              <a:buAutoNum type="alphaUcParenR"/>
            </a:pPr>
            <a:r>
              <a:rPr lang="de-DE" dirty="0"/>
              <a:t>Wenn beim Karneval viele Frauen als </a:t>
            </a:r>
            <a:r>
              <a:rPr lang="de-DE" dirty="0" err="1"/>
              <a:t>Schlumpfine</a:t>
            </a:r>
            <a:r>
              <a:rPr lang="de-DE" dirty="0"/>
              <a:t> verkleidet sind.</a:t>
            </a:r>
          </a:p>
          <a:p>
            <a:pPr marL="457200" indent="-457200">
              <a:buAutoNum type="alphaUcParenR"/>
            </a:pPr>
            <a:r>
              <a:rPr lang="de-DE" dirty="0"/>
              <a:t>Wenn jemand bei Überraschungseiern nur </a:t>
            </a:r>
            <a:r>
              <a:rPr lang="de-DE" dirty="0" err="1"/>
              <a:t>Schlumpfinen</a:t>
            </a:r>
            <a:r>
              <a:rPr lang="de-DE" dirty="0"/>
              <a:t> sammelt.</a:t>
            </a:r>
          </a:p>
          <a:p>
            <a:pPr marL="0" indent="0">
              <a:buNone/>
            </a:pPr>
            <a:endParaRPr lang="de-DE" dirty="0"/>
          </a:p>
          <a:p>
            <a:pPr marL="0" indent="0">
              <a:buNone/>
            </a:pPr>
            <a:r>
              <a:rPr lang="de-DE" dirty="0"/>
              <a:t>Lösung: 	B) Wenn auf einem Kinoplakat nur eine Frau unter lauter Männern zu sehen ist. Das Prinzip beschreibt eine männlich dominierte Geschichte, in der weibliche Charaktere als Ausnahmen von der Regel gesehen werden, die nur in einer Beziehung zu Männern existieren.</a:t>
            </a:r>
          </a:p>
          <a:p>
            <a:pPr marL="0" indent="0">
              <a:buNone/>
            </a:pPr>
            <a:endParaRPr lang="de-DE"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270659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6C7CF-FCF0-4D25-A293-A2E8C03CE25D}"/>
              </a:ext>
            </a:extLst>
          </p:cNvPr>
          <p:cNvSpPr>
            <a:spLocks noGrp="1"/>
          </p:cNvSpPr>
          <p:nvPr>
            <p:ph type="title"/>
          </p:nvPr>
        </p:nvSpPr>
        <p:spPr/>
        <p:txBody>
          <a:bodyPr/>
          <a:lstStyle/>
          <a:p>
            <a:r>
              <a:rPr lang="de-DE"/>
              <a:t>Unnützes Wissen</a:t>
            </a:r>
            <a:br>
              <a:rPr lang="de-DE"/>
            </a:br>
            <a:endParaRPr lang="de-DE"/>
          </a:p>
        </p:txBody>
      </p:sp>
      <p:sp>
        <p:nvSpPr>
          <p:cNvPr id="3" name="Inhaltsplatzhalter 2">
            <a:extLst>
              <a:ext uri="{FF2B5EF4-FFF2-40B4-BE49-F238E27FC236}">
                <a16:creationId xmlns:a16="http://schemas.microsoft.com/office/drawing/2014/main" id="{403EB365-8DAD-4F91-8119-87010E78235F}"/>
              </a:ext>
            </a:extLst>
          </p:cNvPr>
          <p:cNvSpPr>
            <a:spLocks noGrp="1"/>
          </p:cNvSpPr>
          <p:nvPr>
            <p:ph idx="1"/>
          </p:nvPr>
        </p:nvSpPr>
        <p:spPr/>
        <p:txBody>
          <a:bodyPr>
            <a:normAutofit fontScale="85000" lnSpcReduction="20000"/>
          </a:bodyPr>
          <a:lstStyle/>
          <a:p>
            <a:pPr marL="0" indent="0">
              <a:buNone/>
            </a:pPr>
            <a:r>
              <a:rPr lang="de-DE" dirty="0"/>
              <a:t>Am Gipfel des Mount Everest liegt das sogenannte »Rainbow Valley«.  Woher hat es seinen Namen?</a:t>
            </a:r>
          </a:p>
          <a:p>
            <a:pPr marL="457200" indent="-457200">
              <a:buAutoNum type="alphaUcParenR"/>
            </a:pPr>
            <a:r>
              <a:rPr lang="de-DE" dirty="0">
                <a:ea typeface="+mn-lt"/>
                <a:cs typeface="+mn-lt"/>
              </a:rPr>
              <a:t>Weil man hier besonders häufig einen Regenbogen zu Gesicht bekommt.</a:t>
            </a:r>
          </a:p>
          <a:p>
            <a:pPr marL="457200" indent="-457200">
              <a:buAutoNum type="alphaUcParenR"/>
            </a:pPr>
            <a:r>
              <a:rPr lang="de-DE" dirty="0">
                <a:ea typeface="+mn-lt"/>
                <a:cs typeface="+mn-lt"/>
              </a:rPr>
              <a:t>Es gilt als Liebes- Treffpunkt für Menschen der LGBTQ+ Szene.</a:t>
            </a:r>
          </a:p>
          <a:p>
            <a:pPr marL="457200" indent="-457200">
              <a:buAutoNum type="alphaUcParenR"/>
            </a:pPr>
            <a:r>
              <a:rPr lang="de-DE" dirty="0">
                <a:ea typeface="+mn-lt"/>
                <a:cs typeface="+mn-lt"/>
              </a:rPr>
              <a:t>Im Valley liegen die buntbekleideten Leichen verunglückter Bergsteiger.</a:t>
            </a:r>
          </a:p>
          <a:p>
            <a:pPr marL="457200" indent="-457200">
              <a:buAutoNum type="alphaUcParenR"/>
            </a:pPr>
            <a:r>
              <a:rPr lang="de-DE" dirty="0">
                <a:ea typeface="+mn-lt"/>
                <a:cs typeface="+mn-lt"/>
              </a:rPr>
              <a:t>Der Mount Everest ist ein Hoffnungsträger für viele Bergsteiger, deshalb haben sie es nach dem Regenbogen Symbol benannt.</a:t>
            </a:r>
          </a:p>
          <a:p>
            <a:pPr marL="0" indent="0">
              <a:buNone/>
            </a:pPr>
            <a:endParaRPr lang="de-DE" sz="2800" dirty="0"/>
          </a:p>
          <a:p>
            <a:pPr marL="0" indent="0">
              <a:buNone/>
            </a:pPr>
            <a:r>
              <a:rPr lang="de-DE" dirty="0"/>
              <a:t>Lösung: 	 C) Unter dem Gipfel des Mount Everest liegt das sogenannte »Rainbow Valley«, in dem die bunt bekleideten Leichen verunglückter Bergsteiger liegen.</a:t>
            </a:r>
            <a:endParaRPr lang="de-DE" sz="2800" dirty="0"/>
          </a:p>
          <a:p>
            <a:pPr marL="0" indent="0">
              <a:buNone/>
            </a:pPr>
            <a:endParaRPr lang="de-DE" dirty="0"/>
          </a:p>
        </p:txBody>
      </p:sp>
      <p:pic>
        <p:nvPicPr>
          <p:cNvPr id="4" name="Grafik 3" descr="Gesicht mit Zunge ohne Füllung">
            <a:extLst>
              <a:ext uri="{FF2B5EF4-FFF2-40B4-BE49-F238E27FC236}">
                <a16:creationId xmlns:a16="http://schemas.microsoft.com/office/drawing/2014/main" id="{F5A14FA1-E45B-4A5C-B46C-64C440AF6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63143"/>
            <a:ext cx="914400" cy="914400"/>
          </a:xfrm>
          <a:prstGeom prst="rect">
            <a:avLst/>
          </a:prstGeom>
        </p:spPr>
      </p:pic>
    </p:spTree>
    <p:extLst>
      <p:ext uri="{BB962C8B-B14F-4D97-AF65-F5344CB8AC3E}">
        <p14:creationId xmlns:p14="http://schemas.microsoft.com/office/powerpoint/2010/main" val="57434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3c2941-980f-4c3e-95d1-2653f98aaa68">
      <Terms xmlns="http://schemas.microsoft.com/office/infopath/2007/PartnerControls"/>
    </lcf76f155ced4ddcb4097134ff3c332f>
    <TaxCatchAll xmlns="e1f99926-7212-4b23-a8b0-02a24d9f6a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61A8ED8186C84AA6284280981F8146" ma:contentTypeVersion="11" ma:contentTypeDescription="Ein neues Dokument erstellen." ma:contentTypeScope="" ma:versionID="8fc19d85a2b4da6fc4d0003b2873ccef">
  <xsd:schema xmlns:xsd="http://www.w3.org/2001/XMLSchema" xmlns:xs="http://www.w3.org/2001/XMLSchema" xmlns:p="http://schemas.microsoft.com/office/2006/metadata/properties" xmlns:ns2="ad3c2941-980f-4c3e-95d1-2653f98aaa68" xmlns:ns3="e1f99926-7212-4b23-a8b0-02a24d9f6a04" targetNamespace="http://schemas.microsoft.com/office/2006/metadata/properties" ma:root="true" ma:fieldsID="2d094e5a001d134a38b98f65e379069c" ns2:_="" ns3:_="">
    <xsd:import namespace="ad3c2941-980f-4c3e-95d1-2653f98aaa68"/>
    <xsd:import namespace="e1f99926-7212-4b23-a8b0-02a24d9f6a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c2941-980f-4c3e-95d1-2653f98aa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0b7624b9-093c-41b8-816b-fbd23c14c7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f99926-7212-4b23-a8b0-02a24d9f6a0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4763c5-d8ad-4478-81d5-d4def8c700c4}" ma:internalName="TaxCatchAll" ma:showField="CatchAllData" ma:web="e1f99926-7212-4b23-a8b0-02a24d9f6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D3469E-DD34-4A80-80F8-9510377EC0E1}">
  <ds:schemaRefs>
    <ds:schemaRef ds:uri="http://schemas.microsoft.com/sharepoint/v3/contenttype/forms"/>
  </ds:schemaRefs>
</ds:datastoreItem>
</file>

<file path=customXml/itemProps2.xml><?xml version="1.0" encoding="utf-8"?>
<ds:datastoreItem xmlns:ds="http://schemas.openxmlformats.org/officeDocument/2006/customXml" ds:itemID="{DE1C2C57-6C9F-4236-93C8-2CB94B150485}">
  <ds:schemaRefs>
    <ds:schemaRef ds:uri="http://schemas.microsoft.com/office/2006/documentManagement/types"/>
    <ds:schemaRef ds:uri="http://purl.org/dc/terms/"/>
    <ds:schemaRef ds:uri="e1f99926-7212-4b23-a8b0-02a24d9f6a04"/>
    <ds:schemaRef ds:uri="ad3c2941-980f-4c3e-95d1-2653f98aaa68"/>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EC96C77-7456-45D5-826D-68D3076CA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c2941-980f-4c3e-95d1-2653f98aaa68"/>
    <ds:schemaRef ds:uri="e1f99926-7212-4b23-a8b0-02a24d9f6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1864</Words>
  <Application>Microsoft Office PowerPoint</Application>
  <PresentationFormat>Breitbild</PresentationFormat>
  <Paragraphs>363</Paragraphs>
  <Slides>55</Slides>
  <Notes>52</Notes>
  <HiddenSlides>0</HiddenSlides>
  <MMClips>8</MMClips>
  <ScaleCrop>false</ScaleCrop>
  <HeadingPairs>
    <vt:vector size="4" baseType="variant">
      <vt:variant>
        <vt:lpstr>Design</vt:lpstr>
      </vt:variant>
      <vt:variant>
        <vt:i4>2</vt:i4>
      </vt:variant>
      <vt:variant>
        <vt:lpstr>Folientitel</vt:lpstr>
      </vt:variant>
      <vt:variant>
        <vt:i4>55</vt:i4>
      </vt:variant>
    </vt:vector>
  </HeadingPairs>
  <TitlesOfParts>
    <vt:vector size="57" baseType="lpstr">
      <vt:lpstr>Galerie</vt:lpstr>
      <vt:lpstr>Office</vt:lpstr>
      <vt:lpstr>PowerPoint-Präsentation</vt:lpstr>
      <vt:lpstr>How to… </vt:lpstr>
      <vt:lpstr>Die Spielregeln…</vt:lpstr>
      <vt:lpstr>Die Kategorien</vt:lpstr>
      <vt:lpstr>Die faulen fünf Die richtige Antwort zählt</vt:lpstr>
      <vt:lpstr>Unnützes Wissen Die richtige Antwort zählt </vt:lpstr>
      <vt:lpstr>Unnützes Wissen </vt:lpstr>
      <vt:lpstr>Unnützes Wissen </vt:lpstr>
      <vt:lpstr>Unnützes Wissen </vt:lpstr>
      <vt:lpstr>Unnützes Wissen </vt:lpstr>
      <vt:lpstr>Unnützes Wissen </vt:lpstr>
      <vt:lpstr>Unnützes Wissen </vt:lpstr>
      <vt:lpstr>Unnützes Wissen </vt:lpstr>
      <vt:lpstr>Unnützes Wissen </vt:lpstr>
      <vt:lpstr>Unnützes Wissen </vt:lpstr>
      <vt:lpstr>Unnützes Wissen </vt:lpstr>
      <vt:lpstr>Unnützes Wissen </vt:lpstr>
      <vt:lpstr>Quiz verkehrt Nur richtige Antworten zählen</vt:lpstr>
      <vt:lpstr>Rückwärts Die richtige Antwort zählt</vt:lpstr>
      <vt:lpstr>Pause </vt:lpstr>
      <vt:lpstr>20 oder 30 Sekunden  </vt:lpstr>
      <vt:lpstr>Wahr oder Falsch?  Die richtige Antwort zählt</vt:lpstr>
      <vt:lpstr>Wahr oder Falsch?  </vt:lpstr>
      <vt:lpstr>Wahr oder Falsch?  </vt:lpstr>
      <vt:lpstr>Wahr oder Falsch?  </vt:lpstr>
      <vt:lpstr>Wahr oder Falsch?  </vt:lpstr>
      <vt:lpstr>Notenraten Die richtige Antwort zählt</vt:lpstr>
      <vt:lpstr>Notenraten </vt:lpstr>
      <vt:lpstr>Notenraten </vt:lpstr>
      <vt:lpstr>Wo bin ich? Die richtige    Antwort zählt</vt:lpstr>
      <vt:lpstr>Wo bin ich? </vt:lpstr>
      <vt:lpstr>Wo bin ich? </vt:lpstr>
      <vt:lpstr>Wo bin ich? </vt:lpstr>
      <vt:lpstr>Wo bin ich? </vt:lpstr>
      <vt:lpstr>Hast du ´nen Plan? Die richtige Antwort zählt</vt:lpstr>
      <vt:lpstr>Hast du ´nen Plan? </vt:lpstr>
      <vt:lpstr>Wo bin ich? </vt:lpstr>
      <vt:lpstr>Hast du ´nen Plan?</vt:lpstr>
      <vt:lpstr>Hast du ´nen Plan?</vt:lpstr>
      <vt:lpstr>Klugscheisser Die richtige Antwort zählt</vt:lpstr>
      <vt:lpstr>Klugscheisser</vt:lpstr>
      <vt:lpstr>Klugscheisser</vt:lpstr>
      <vt:lpstr>Klugscheisser</vt:lpstr>
      <vt:lpstr>Klugscheisser</vt:lpstr>
      <vt:lpstr>PowerPoint-Präsentation</vt:lpstr>
      <vt:lpstr>PowerPoint-Präsentation</vt:lpstr>
      <vt:lpstr>PowerPoint-Präsentation</vt:lpstr>
      <vt:lpstr>Finde den Be-Gif Schnelligkeit zählt </vt:lpstr>
      <vt:lpstr>Finde den Be-Gif </vt:lpstr>
      <vt:lpstr>Finde den Be-Gif </vt:lpstr>
      <vt:lpstr>Finde den Be-Gif </vt:lpstr>
      <vt:lpstr>Wie viele Buchstaben Die richtige Antwort zählt</vt:lpstr>
      <vt:lpstr>Work in Process… </vt:lpstr>
      <vt:lpstr>Der Punktestand  </vt:lpstr>
      <vt:lpstr>Das Gewinner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Martina Hopster</dc:creator>
  <cp:lastModifiedBy>Martina Hopster</cp:lastModifiedBy>
  <cp:revision>71</cp:revision>
  <dcterms:created xsi:type="dcterms:W3CDTF">2021-02-02T09:31:06Z</dcterms:created>
  <dcterms:modified xsi:type="dcterms:W3CDTF">2022-09-16T13:51:43Z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0x010100FE61A8ED8186C84AA6284280981F8146</vt:lpwstr>
  </property>
  <property fmtid="{D5CDD505-2E9C-101B-9397-08002B2CF9AE}" pid="3" name="MediaServiceImageTags">
    <vt:lpwstr/>
  </property>
</Properties>
</file>